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9" r:id="rId3"/>
    <p:sldId id="257" r:id="rId4"/>
    <p:sldId id="268" r:id="rId5"/>
    <p:sldId id="258" r:id="rId6"/>
    <p:sldId id="269" r:id="rId7"/>
    <p:sldId id="286" r:id="rId8"/>
    <p:sldId id="281" r:id="rId9"/>
    <p:sldId id="271" r:id="rId10"/>
    <p:sldId id="272" r:id="rId11"/>
    <p:sldId id="273" r:id="rId12"/>
    <p:sldId id="274" r:id="rId13"/>
    <p:sldId id="282" r:id="rId14"/>
    <p:sldId id="270" r:id="rId15"/>
    <p:sldId id="261" r:id="rId16"/>
    <p:sldId id="283" r:id="rId17"/>
    <p:sldId id="279" r:id="rId18"/>
    <p:sldId id="275" r:id="rId19"/>
    <p:sldId id="277" r:id="rId20"/>
    <p:sldId id="287" r:id="rId21"/>
    <p:sldId id="278" r:id="rId22"/>
    <p:sldId id="285" r:id="rId23"/>
    <p:sldId id="267" r:id="rId24"/>
    <p:sldId id="276" r:id="rId25"/>
    <p:sldId id="263" r:id="rId26"/>
    <p:sldId id="284" r:id="rId27"/>
    <p:sldId id="262" r:id="rId28"/>
    <p:sldId id="265" r:id="rId29"/>
    <p:sldId id="280" r:id="rId30"/>
    <p:sldId id="26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4F81BD"/>
    <a:srgbClr val="00FF00"/>
    <a:srgbClr val="FF9999"/>
    <a:srgbClr val="FFFFFF"/>
    <a:srgbClr val="33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80" autoAdjust="0"/>
    <p:restoredTop sz="78705" autoAdjust="0"/>
  </p:normalViewPr>
  <p:slideViewPr>
    <p:cSldViewPr>
      <p:cViewPr varScale="1">
        <p:scale>
          <a:sx n="61" d="100"/>
          <a:sy n="61" d="100"/>
        </p:scale>
        <p:origin x="-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7C80"/>
              </a:solidFill>
            </c:spPr>
          </c:dPt>
          <c:dPt>
            <c:idx val="1"/>
            <c:bubble3D val="0"/>
            <c:spPr>
              <a:solidFill>
                <a:srgbClr val="66CCFF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2400">
                      <a:solidFill>
                        <a:srgbClr val="FF9999"/>
                      </a:solidFill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925925925937E-2"/>
                  <c:y val="4.489652257431184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66CCFF"/>
                        </a:solidFill>
                      </a:defRPr>
                    </a:pPr>
                    <a:r>
                      <a:rPr lang="en-US" dirty="0" smtClean="0">
                        <a:solidFill>
                          <a:srgbClr val="66CCFF"/>
                        </a:solidFill>
                      </a:rPr>
                      <a:t>Dust</a:t>
                    </a:r>
                    <a:endParaRPr lang="en-US" dirty="0">
                      <a:solidFill>
                        <a:srgbClr val="66CCFF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09876543209846E-2"/>
                  <c:y val="-2.806032660894488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99FF33"/>
                        </a:solidFill>
                      </a:rPr>
                      <a:t>Neutrinos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8641975308641972E-2"/>
                  <c:y val="1.9642228626261422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5400"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Sheet1!$A$2:$A$5</c:f>
              <c:strCache>
                <c:ptCount val="4"/>
                <c:pt idx="0">
                  <c:v>Gas</c:v>
                </c:pt>
                <c:pt idx="1">
                  <c:v>Dust</c:v>
                </c:pt>
                <c:pt idx="2">
                  <c:v>Neutrinos</c:v>
                </c:pt>
                <c:pt idx="3">
                  <c:v>Stars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0.03</c:v>
                </c:pt>
                <c:pt idx="2">
                  <c:v>0.3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pie"/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7C80"/>
              </a:solidFill>
            </c:spPr>
          </c:dPt>
          <c:dPt>
            <c:idx val="1"/>
            <c:bubble3D val="0"/>
            <c:spPr>
              <a:solidFill>
                <a:srgbClr val="FFC000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Lbls>
            <c:dLbl>
              <c:idx val="0"/>
              <c:layout>
                <c:manualLayout>
                  <c:x val="-4.9382716049382748E-2"/>
                  <c:y val="-1.1224130643577964E-2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FF9999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0061728395061731E-2"/>
                  <c:y val="-4.7702555235206327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66CCFF"/>
                        </a:solidFill>
                      </a:defRPr>
                    </a:pPr>
                    <a:r>
                      <a:rPr lang="en-US" dirty="0" smtClean="0">
                        <a:solidFill>
                          <a:srgbClr val="66CCFF"/>
                        </a:solidFill>
                      </a:rPr>
                      <a:t>Dust</a:t>
                    </a:r>
                    <a:endParaRPr lang="en-US" dirty="0">
                      <a:solidFill>
                        <a:srgbClr val="66CCFF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4876543209876601E-2"/>
                  <c:y val="3.0866359269839376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99FF33"/>
                        </a:solidFill>
                      </a:rPr>
                      <a:t>Neutrinos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43E-2"/>
                  <c:y val="0.1150473390966739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9506172839506168E-2"/>
                  <c:y val="-0.277797233428554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5400"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Gas</c:v>
                </c:pt>
                <c:pt idx="1">
                  <c:v>Dust</c:v>
                </c:pt>
                <c:pt idx="2">
                  <c:v>Neutrinos</c:v>
                </c:pt>
                <c:pt idx="3">
                  <c:v>Stars</c:v>
                </c:pt>
                <c:pt idx="4">
                  <c:v>Dark Matter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3.0000000000000002E-2</c:v>
                </c:pt>
                <c:pt idx="2">
                  <c:v>0.3000000000000001</c:v>
                </c:pt>
                <c:pt idx="3">
                  <c:v>0.5</c:v>
                </c:pt>
                <c:pt idx="4">
                  <c:v>25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</c:spPr>
          </c:dPt>
          <c:dPt>
            <c:idx val="1"/>
            <c:bubble3D val="0"/>
            <c:spPr>
              <a:solidFill>
                <a:srgbClr val="FF9999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Pt>
            <c:idx val="4"/>
            <c:bubble3D val="0"/>
            <c:spPr>
              <a:solidFill>
                <a:srgbClr val="CC00CC"/>
              </a:solidFill>
            </c:spPr>
          </c:dPt>
          <c:dLbls>
            <c:dLbl>
              <c:idx val="0"/>
              <c:layout>
                <c:manualLayout>
                  <c:x val="3.0864076018275493E-2"/>
                  <c:y val="-1.122413064357795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FF9999"/>
                        </a:solidFill>
                      </a:defRPr>
                    </a:pPr>
                    <a:r>
                      <a:rPr lang="en-US" dirty="0">
                        <a:solidFill>
                          <a:schemeClr val="bg1"/>
                        </a:solidFill>
                      </a:rPr>
                      <a:t>Dark Matter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2"/>
                  <c:y val="-2.5254293948050392E-2"/>
                </c:manualLayout>
              </c:layout>
              <c:tx>
                <c:rich>
                  <a:bodyPr/>
                  <a:lstStyle/>
                  <a:p>
                    <a:pPr>
                      <a:defRPr sz="2400">
                        <a:solidFill>
                          <a:srgbClr val="66CCFF"/>
                        </a:solidFill>
                      </a:defRPr>
                    </a:pPr>
                    <a:r>
                      <a:rPr lang="en-US" dirty="0" smtClean="0">
                        <a:solidFill>
                          <a:srgbClr val="FF9999"/>
                        </a:solidFill>
                      </a:rPr>
                      <a:t>Gas</a:t>
                    </a:r>
                    <a:endParaRPr lang="en-US" dirty="0">
                      <a:solidFill>
                        <a:srgbClr val="FF9999"/>
                      </a:solidFill>
                    </a:endParaRP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530864197530867E-2"/>
                  <c:y val="8.4180979826834635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99FF33"/>
                        </a:solidFill>
                      </a:rPr>
                      <a:t>Neutrinos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333333333333343E-2"/>
                  <c:y val="0.11504733909667399"/>
                </c:manualLayout>
              </c:layout>
              <c:spPr/>
              <c:txPr>
                <a:bodyPr/>
                <a:lstStyle/>
                <a:p>
                  <a:pPr>
                    <a:defRPr sz="2400">
                      <a:solidFill>
                        <a:srgbClr val="FFFF00"/>
                      </a:solidFill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2345679012345678E-2"/>
                  <c:y val="-3.232903141276232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Dark Energy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25400">
                  <a:solidFill>
                    <a:schemeClr val="bg1"/>
                  </a:solidFill>
                </a:ln>
              </c:spPr>
            </c:leaderLines>
          </c:dLbls>
          <c:cat>
            <c:strRef>
              <c:f>Sheet1!$A$2:$A$6</c:f>
              <c:strCache>
                <c:ptCount val="5"/>
                <c:pt idx="0">
                  <c:v>Dark Matter</c:v>
                </c:pt>
                <c:pt idx="1">
                  <c:v>Gas</c:v>
                </c:pt>
                <c:pt idx="2">
                  <c:v>Neutrinos</c:v>
                </c:pt>
                <c:pt idx="3">
                  <c:v>Stars</c:v>
                </c:pt>
                <c:pt idx="4">
                  <c:v>Dark Energy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4</c:v>
                </c:pt>
                <c:pt idx="2">
                  <c:v>0.3</c:v>
                </c:pt>
                <c:pt idx="3">
                  <c:v>0.5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50FA2-CCB8-4710-87BD-EC8B0FEE50CF}" type="datetimeFigureOut">
              <a:rPr lang="en-GB" smtClean="0"/>
              <a:t>11/11/2013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2444F-C452-4143-A073-A6C186300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34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Sun &amp; Moon</a:t>
            </a:r>
          </a:p>
          <a:p>
            <a:r>
              <a:rPr lang="en-GB" dirty="0" smtClean="0"/>
              <a:t>Nearest stars</a:t>
            </a:r>
          </a:p>
          <a:p>
            <a:r>
              <a:rPr lang="en-GB" dirty="0" smtClean="0"/>
              <a:t>Nearby galaxies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161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B1488A-42BE-4BF7-9A26-B2E61508D42F}" type="slidenum">
              <a:rPr lang="en-GB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13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Analogue TV!!!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1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Analogue TV!!!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102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Horizon</a:t>
            </a:r>
            <a:r>
              <a:rPr lang="en-GB" baseline="0" dirty="0" smtClean="0"/>
              <a:t> Problem</a:t>
            </a:r>
          </a:p>
          <a:p>
            <a:r>
              <a:rPr lang="en-GB" baseline="0" dirty="0" smtClean="0"/>
              <a:t>Flatness Problem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9D02C-7C75-42FD-A03C-53EF0BC61D9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8465" y="686474"/>
            <a:ext cx="4941072" cy="3428114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B9D02C-7C75-42FD-A03C-53EF0BC61D9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Analogue TV!!!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9102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Measuring </a:t>
            </a:r>
            <a:r>
              <a:rPr lang="en-GB" baseline="0" dirty="0" smtClean="0"/>
              <a:t>Universe flatness</a:t>
            </a:r>
          </a:p>
          <a:p>
            <a:r>
              <a:rPr lang="en-GB" baseline="0" dirty="0" smtClean="0"/>
              <a:t>Demo with different triangles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343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Average density of space (6 hydrogen atoms / cubic metre)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383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153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What was inflation?</a:t>
            </a:r>
          </a:p>
          <a:p>
            <a:r>
              <a:rPr lang="en-GB" dirty="0" smtClean="0"/>
              <a:t>What</a:t>
            </a:r>
            <a:r>
              <a:rPr lang="en-GB" baseline="0" dirty="0" smtClean="0"/>
              <a:t> is Dark Matter?</a:t>
            </a:r>
          </a:p>
          <a:p>
            <a:r>
              <a:rPr lang="en-GB" baseline="0" dirty="0" smtClean="0"/>
              <a:t>What is Dark Energy?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8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Stars and galaxies</a:t>
            </a:r>
          </a:p>
          <a:p>
            <a:r>
              <a:rPr lang="en-GB" dirty="0" smtClean="0"/>
              <a:t>Speed of light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6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30,000 years ago: first domestic dogs, Neanderthals going extinct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265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2.5 million years ago: split from </a:t>
            </a:r>
            <a:r>
              <a:rPr lang="en-GB" dirty="0" err="1" smtClean="0"/>
              <a:t>chipmanzees</a:t>
            </a:r>
            <a:endParaRPr lang="en-GB" dirty="0" smtClean="0"/>
          </a:p>
          <a:p>
            <a:r>
              <a:rPr lang="en-GB" dirty="0" smtClean="0"/>
              <a:t>65 million</a:t>
            </a:r>
            <a:r>
              <a:rPr lang="en-GB" baseline="0" dirty="0" smtClean="0"/>
              <a:t> years so: dinosaurs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963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67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2444F-C452-4143-A073-A6C1863007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967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8AD4356-B65A-45F1-A842-81361B8C6983}" type="slidenum">
              <a:rPr lang="en-GB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94984"/>
            <a:ext cx="4941072" cy="3428114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48AD4356-B65A-45F1-A842-81361B8C6983}" type="slidenum">
              <a:rPr lang="en-GB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FB1488A-42BE-4BF7-9A26-B2E61508D42F}" type="slidenum">
              <a:rPr lang="en-GB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12</a:t>
            </a:fld>
            <a:endParaRPr lang="en-GB" smtClean="0">
              <a:latin typeface="Times New Roman" pitchFamily="18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8465" y="694984"/>
            <a:ext cx="4941072" cy="3428114"/>
          </a:xfrm>
          <a:solidFill>
            <a:srgbClr val="FFFFFF"/>
          </a:solidFill>
          <a:ln/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6005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F45AE-A22C-4567-99AE-FE0EE7279E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151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1643B-6467-4ADC-BF5D-853360F9E6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9579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288D-F524-483B-95B6-C2388F63CE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08748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2AD8-60D9-435F-86B8-74BF41A36A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30966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2438-B4CD-4B6D-A4AC-954DA96A8EE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5608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B9EF5-1CA1-48C1-87C8-5C95C4D66B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1136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4C52E-B0DE-422C-839A-F5497B7148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47409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275AC-E2DA-4880-9516-7513C1DF63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9836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0E28E-4E57-49CD-8640-FA17A0E50E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15830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8646-AFD9-4831-8D52-08F7067CD7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41280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F952-55B7-4CA2-AB4D-17F3413C8C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9124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CD593085-1C2A-40B0-81E9-2CD82382BD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/>
          </a:p>
        </p:txBody>
      </p:sp>
      <p:pic>
        <p:nvPicPr>
          <p:cNvPr id="2056" name="Picture 9" descr="Aquila_Herschel_background"/>
          <p:cNvPicPr>
            <a:picLocks noChangeAspect="1" noChangeArrowheads="1"/>
          </p:cNvPicPr>
          <p:nvPr userDrawn="1"/>
        </p:nvPicPr>
        <p:blipFill>
          <a:blip r:embed="rId13" cstate="print"/>
          <a:srcRect l="3125" t="2444" r="3125" b="2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3150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gi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1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gif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6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Universe: </a:t>
            </a:r>
            <a:r>
              <a:rPr lang="en-GB" dirty="0"/>
              <a:t>w</a:t>
            </a:r>
            <a:r>
              <a:rPr lang="en-GB" dirty="0" smtClean="0"/>
              <a:t>here does it end?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Chris North</a:t>
            </a:r>
          </a:p>
          <a:p>
            <a:r>
              <a:rPr lang="en-GB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Cardiff University</a:t>
            </a: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977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1102134" y="2174059"/>
            <a:ext cx="7011987" cy="3505200"/>
            <a:chOff x="1122363" y="1965325"/>
            <a:chExt cx="7011987" cy="3505200"/>
          </a:xfrm>
          <a:solidFill>
            <a:srgbClr val="CFE7E5">
              <a:alpha val="30196"/>
            </a:srgbClr>
          </a:solidFill>
        </p:grpSpPr>
        <p:sp>
          <p:nvSpPr>
            <p:cNvPr id="388" name="Oval 2"/>
            <p:cNvSpPr>
              <a:spLocks noChangeArrowheads="1"/>
            </p:cNvSpPr>
            <p:nvPr/>
          </p:nvSpPr>
          <p:spPr bwMode="auto">
            <a:xfrm>
              <a:off x="11223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89" name="Oval 3"/>
            <p:cNvSpPr>
              <a:spLocks noChangeArrowheads="1"/>
            </p:cNvSpPr>
            <p:nvPr/>
          </p:nvSpPr>
          <p:spPr bwMode="auto">
            <a:xfrm>
              <a:off x="22621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0" name="Oval 4"/>
            <p:cNvSpPr>
              <a:spLocks noChangeArrowheads="1"/>
            </p:cNvSpPr>
            <p:nvPr/>
          </p:nvSpPr>
          <p:spPr bwMode="auto">
            <a:xfrm>
              <a:off x="340201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1" name="Oval 5"/>
            <p:cNvSpPr>
              <a:spLocks noChangeArrowheads="1"/>
            </p:cNvSpPr>
            <p:nvPr/>
          </p:nvSpPr>
          <p:spPr bwMode="auto">
            <a:xfrm>
              <a:off x="454183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2" name="Oval 6"/>
            <p:cNvSpPr>
              <a:spLocks noChangeArrowheads="1"/>
            </p:cNvSpPr>
            <p:nvPr/>
          </p:nvSpPr>
          <p:spPr bwMode="auto">
            <a:xfrm>
              <a:off x="56816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3" name="Oval 7"/>
            <p:cNvSpPr>
              <a:spLocks noChangeArrowheads="1"/>
            </p:cNvSpPr>
            <p:nvPr/>
          </p:nvSpPr>
          <p:spPr bwMode="auto">
            <a:xfrm>
              <a:off x="68214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4" name="Oval 8"/>
            <p:cNvSpPr>
              <a:spLocks noChangeArrowheads="1"/>
            </p:cNvSpPr>
            <p:nvPr/>
          </p:nvSpPr>
          <p:spPr bwMode="auto">
            <a:xfrm>
              <a:off x="79629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5" name="Oval 9"/>
            <p:cNvSpPr>
              <a:spLocks noChangeArrowheads="1"/>
            </p:cNvSpPr>
            <p:nvPr/>
          </p:nvSpPr>
          <p:spPr bwMode="auto">
            <a:xfrm>
              <a:off x="73929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6" name="Oval 10"/>
            <p:cNvSpPr>
              <a:spLocks noChangeArrowheads="1"/>
            </p:cNvSpPr>
            <p:nvPr/>
          </p:nvSpPr>
          <p:spPr bwMode="auto">
            <a:xfrm>
              <a:off x="62531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7" name="Oval 11"/>
            <p:cNvSpPr>
              <a:spLocks noChangeArrowheads="1"/>
            </p:cNvSpPr>
            <p:nvPr/>
          </p:nvSpPr>
          <p:spPr bwMode="auto">
            <a:xfrm>
              <a:off x="511175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8" name="Oval 12"/>
            <p:cNvSpPr>
              <a:spLocks noChangeArrowheads="1"/>
            </p:cNvSpPr>
            <p:nvPr/>
          </p:nvSpPr>
          <p:spPr bwMode="auto">
            <a:xfrm>
              <a:off x="397192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9" name="Oval 13"/>
            <p:cNvSpPr>
              <a:spLocks noChangeArrowheads="1"/>
            </p:cNvSpPr>
            <p:nvPr/>
          </p:nvSpPr>
          <p:spPr bwMode="auto">
            <a:xfrm>
              <a:off x="28321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0" name="Oval 14"/>
            <p:cNvSpPr>
              <a:spLocks noChangeArrowheads="1"/>
            </p:cNvSpPr>
            <p:nvPr/>
          </p:nvSpPr>
          <p:spPr bwMode="auto">
            <a:xfrm>
              <a:off x="169227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1" name="Oval 15"/>
            <p:cNvSpPr>
              <a:spLocks noChangeArrowheads="1"/>
            </p:cNvSpPr>
            <p:nvPr/>
          </p:nvSpPr>
          <p:spPr bwMode="auto">
            <a:xfrm>
              <a:off x="11223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2" name="Oval 16"/>
            <p:cNvSpPr>
              <a:spLocks noChangeArrowheads="1"/>
            </p:cNvSpPr>
            <p:nvPr/>
          </p:nvSpPr>
          <p:spPr bwMode="auto">
            <a:xfrm>
              <a:off x="22621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3" name="Oval 17"/>
            <p:cNvSpPr>
              <a:spLocks noChangeArrowheads="1"/>
            </p:cNvSpPr>
            <p:nvPr/>
          </p:nvSpPr>
          <p:spPr bwMode="auto">
            <a:xfrm>
              <a:off x="340201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4" name="Oval 18"/>
            <p:cNvSpPr>
              <a:spLocks noChangeArrowheads="1"/>
            </p:cNvSpPr>
            <p:nvPr/>
          </p:nvSpPr>
          <p:spPr bwMode="auto">
            <a:xfrm>
              <a:off x="454183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5" name="Oval 19"/>
            <p:cNvSpPr>
              <a:spLocks noChangeArrowheads="1"/>
            </p:cNvSpPr>
            <p:nvPr/>
          </p:nvSpPr>
          <p:spPr bwMode="auto">
            <a:xfrm>
              <a:off x="56816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6" name="Oval 20"/>
            <p:cNvSpPr>
              <a:spLocks noChangeArrowheads="1"/>
            </p:cNvSpPr>
            <p:nvPr/>
          </p:nvSpPr>
          <p:spPr bwMode="auto">
            <a:xfrm>
              <a:off x="68214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7" name="Oval 21"/>
            <p:cNvSpPr>
              <a:spLocks noChangeArrowheads="1"/>
            </p:cNvSpPr>
            <p:nvPr/>
          </p:nvSpPr>
          <p:spPr bwMode="auto">
            <a:xfrm>
              <a:off x="79629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8" name="Oval 22"/>
            <p:cNvSpPr>
              <a:spLocks noChangeArrowheads="1"/>
            </p:cNvSpPr>
            <p:nvPr/>
          </p:nvSpPr>
          <p:spPr bwMode="auto">
            <a:xfrm>
              <a:off x="73929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9" name="Oval 23"/>
            <p:cNvSpPr>
              <a:spLocks noChangeArrowheads="1"/>
            </p:cNvSpPr>
            <p:nvPr/>
          </p:nvSpPr>
          <p:spPr bwMode="auto">
            <a:xfrm>
              <a:off x="62531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0" name="Oval 24"/>
            <p:cNvSpPr>
              <a:spLocks noChangeArrowheads="1"/>
            </p:cNvSpPr>
            <p:nvPr/>
          </p:nvSpPr>
          <p:spPr bwMode="auto">
            <a:xfrm>
              <a:off x="511175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1" name="Oval 25"/>
            <p:cNvSpPr>
              <a:spLocks noChangeArrowheads="1"/>
            </p:cNvSpPr>
            <p:nvPr/>
          </p:nvSpPr>
          <p:spPr bwMode="auto">
            <a:xfrm>
              <a:off x="397192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2" name="Oval 26"/>
            <p:cNvSpPr>
              <a:spLocks noChangeArrowheads="1"/>
            </p:cNvSpPr>
            <p:nvPr/>
          </p:nvSpPr>
          <p:spPr bwMode="auto">
            <a:xfrm>
              <a:off x="28321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3" name="Oval 27"/>
            <p:cNvSpPr>
              <a:spLocks noChangeArrowheads="1"/>
            </p:cNvSpPr>
            <p:nvPr/>
          </p:nvSpPr>
          <p:spPr bwMode="auto">
            <a:xfrm>
              <a:off x="169227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4" name="Oval 28"/>
            <p:cNvSpPr>
              <a:spLocks noChangeArrowheads="1"/>
            </p:cNvSpPr>
            <p:nvPr/>
          </p:nvSpPr>
          <p:spPr bwMode="auto">
            <a:xfrm>
              <a:off x="11223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5" name="Oval 29"/>
            <p:cNvSpPr>
              <a:spLocks noChangeArrowheads="1"/>
            </p:cNvSpPr>
            <p:nvPr/>
          </p:nvSpPr>
          <p:spPr bwMode="auto">
            <a:xfrm>
              <a:off x="22621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6" name="Oval 30"/>
            <p:cNvSpPr>
              <a:spLocks noChangeArrowheads="1"/>
            </p:cNvSpPr>
            <p:nvPr/>
          </p:nvSpPr>
          <p:spPr bwMode="auto">
            <a:xfrm>
              <a:off x="340201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7" name="Oval 31"/>
            <p:cNvSpPr>
              <a:spLocks noChangeArrowheads="1"/>
            </p:cNvSpPr>
            <p:nvPr/>
          </p:nvSpPr>
          <p:spPr bwMode="auto">
            <a:xfrm>
              <a:off x="454183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8" name="Oval 32"/>
            <p:cNvSpPr>
              <a:spLocks noChangeArrowheads="1"/>
            </p:cNvSpPr>
            <p:nvPr/>
          </p:nvSpPr>
          <p:spPr bwMode="auto">
            <a:xfrm>
              <a:off x="56816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9" name="Oval 33"/>
            <p:cNvSpPr>
              <a:spLocks noChangeArrowheads="1"/>
            </p:cNvSpPr>
            <p:nvPr/>
          </p:nvSpPr>
          <p:spPr bwMode="auto">
            <a:xfrm>
              <a:off x="68214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0" name="Oval 34"/>
            <p:cNvSpPr>
              <a:spLocks noChangeArrowheads="1"/>
            </p:cNvSpPr>
            <p:nvPr/>
          </p:nvSpPr>
          <p:spPr bwMode="auto">
            <a:xfrm>
              <a:off x="79629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1" name="Oval 35"/>
            <p:cNvSpPr>
              <a:spLocks noChangeArrowheads="1"/>
            </p:cNvSpPr>
            <p:nvPr/>
          </p:nvSpPr>
          <p:spPr bwMode="auto">
            <a:xfrm>
              <a:off x="73929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2" name="Oval 36"/>
            <p:cNvSpPr>
              <a:spLocks noChangeArrowheads="1"/>
            </p:cNvSpPr>
            <p:nvPr/>
          </p:nvSpPr>
          <p:spPr bwMode="auto">
            <a:xfrm>
              <a:off x="62531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3" name="Oval 37"/>
            <p:cNvSpPr>
              <a:spLocks noChangeArrowheads="1"/>
            </p:cNvSpPr>
            <p:nvPr/>
          </p:nvSpPr>
          <p:spPr bwMode="auto">
            <a:xfrm>
              <a:off x="511175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4" name="Oval 38"/>
            <p:cNvSpPr>
              <a:spLocks noChangeArrowheads="1"/>
            </p:cNvSpPr>
            <p:nvPr/>
          </p:nvSpPr>
          <p:spPr bwMode="auto">
            <a:xfrm>
              <a:off x="397192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5" name="Oval 39"/>
            <p:cNvSpPr>
              <a:spLocks noChangeArrowheads="1"/>
            </p:cNvSpPr>
            <p:nvPr/>
          </p:nvSpPr>
          <p:spPr bwMode="auto">
            <a:xfrm>
              <a:off x="28321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6" name="Oval 40"/>
            <p:cNvSpPr>
              <a:spLocks noChangeArrowheads="1"/>
            </p:cNvSpPr>
            <p:nvPr/>
          </p:nvSpPr>
          <p:spPr bwMode="auto">
            <a:xfrm>
              <a:off x="169227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7" name="Oval 41"/>
            <p:cNvSpPr>
              <a:spLocks noChangeArrowheads="1"/>
            </p:cNvSpPr>
            <p:nvPr/>
          </p:nvSpPr>
          <p:spPr bwMode="auto">
            <a:xfrm>
              <a:off x="11223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8" name="Oval 42"/>
            <p:cNvSpPr>
              <a:spLocks noChangeArrowheads="1"/>
            </p:cNvSpPr>
            <p:nvPr/>
          </p:nvSpPr>
          <p:spPr bwMode="auto">
            <a:xfrm>
              <a:off x="22621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9" name="Oval 43"/>
            <p:cNvSpPr>
              <a:spLocks noChangeArrowheads="1"/>
            </p:cNvSpPr>
            <p:nvPr/>
          </p:nvSpPr>
          <p:spPr bwMode="auto">
            <a:xfrm>
              <a:off x="340201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0" name="Oval 44"/>
            <p:cNvSpPr>
              <a:spLocks noChangeArrowheads="1"/>
            </p:cNvSpPr>
            <p:nvPr/>
          </p:nvSpPr>
          <p:spPr bwMode="auto">
            <a:xfrm>
              <a:off x="454183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1" name="Oval 45"/>
            <p:cNvSpPr>
              <a:spLocks noChangeArrowheads="1"/>
            </p:cNvSpPr>
            <p:nvPr/>
          </p:nvSpPr>
          <p:spPr bwMode="auto">
            <a:xfrm>
              <a:off x="56816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2" name="Oval 46"/>
            <p:cNvSpPr>
              <a:spLocks noChangeArrowheads="1"/>
            </p:cNvSpPr>
            <p:nvPr/>
          </p:nvSpPr>
          <p:spPr bwMode="auto">
            <a:xfrm>
              <a:off x="68214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3" name="Oval 47"/>
            <p:cNvSpPr>
              <a:spLocks noChangeArrowheads="1"/>
            </p:cNvSpPr>
            <p:nvPr/>
          </p:nvSpPr>
          <p:spPr bwMode="auto">
            <a:xfrm>
              <a:off x="79629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4" name="Oval 48"/>
            <p:cNvSpPr>
              <a:spLocks noChangeArrowheads="1"/>
            </p:cNvSpPr>
            <p:nvPr/>
          </p:nvSpPr>
          <p:spPr bwMode="auto">
            <a:xfrm>
              <a:off x="73929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5" name="Oval 49"/>
            <p:cNvSpPr>
              <a:spLocks noChangeArrowheads="1"/>
            </p:cNvSpPr>
            <p:nvPr/>
          </p:nvSpPr>
          <p:spPr bwMode="auto">
            <a:xfrm>
              <a:off x="62531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6" name="Oval 50"/>
            <p:cNvSpPr>
              <a:spLocks noChangeArrowheads="1"/>
            </p:cNvSpPr>
            <p:nvPr/>
          </p:nvSpPr>
          <p:spPr bwMode="auto">
            <a:xfrm>
              <a:off x="511175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7" name="Oval 51"/>
            <p:cNvSpPr>
              <a:spLocks noChangeArrowheads="1"/>
            </p:cNvSpPr>
            <p:nvPr/>
          </p:nvSpPr>
          <p:spPr bwMode="auto">
            <a:xfrm>
              <a:off x="397192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8" name="Oval 52"/>
            <p:cNvSpPr>
              <a:spLocks noChangeArrowheads="1"/>
            </p:cNvSpPr>
            <p:nvPr/>
          </p:nvSpPr>
          <p:spPr bwMode="auto">
            <a:xfrm>
              <a:off x="28321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9" name="Oval 53"/>
            <p:cNvSpPr>
              <a:spLocks noChangeArrowheads="1"/>
            </p:cNvSpPr>
            <p:nvPr/>
          </p:nvSpPr>
          <p:spPr bwMode="auto">
            <a:xfrm>
              <a:off x="169227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0" name="Oval 54"/>
            <p:cNvSpPr>
              <a:spLocks noChangeArrowheads="1"/>
            </p:cNvSpPr>
            <p:nvPr/>
          </p:nvSpPr>
          <p:spPr bwMode="auto">
            <a:xfrm>
              <a:off x="11223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1" name="Oval 55"/>
            <p:cNvSpPr>
              <a:spLocks noChangeArrowheads="1"/>
            </p:cNvSpPr>
            <p:nvPr/>
          </p:nvSpPr>
          <p:spPr bwMode="auto">
            <a:xfrm>
              <a:off x="22621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2" name="Oval 56"/>
            <p:cNvSpPr>
              <a:spLocks noChangeArrowheads="1"/>
            </p:cNvSpPr>
            <p:nvPr/>
          </p:nvSpPr>
          <p:spPr bwMode="auto">
            <a:xfrm>
              <a:off x="340201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3" name="Oval 57"/>
            <p:cNvSpPr>
              <a:spLocks noChangeArrowheads="1"/>
            </p:cNvSpPr>
            <p:nvPr/>
          </p:nvSpPr>
          <p:spPr bwMode="auto">
            <a:xfrm>
              <a:off x="454183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4" name="Oval 58"/>
            <p:cNvSpPr>
              <a:spLocks noChangeArrowheads="1"/>
            </p:cNvSpPr>
            <p:nvPr/>
          </p:nvSpPr>
          <p:spPr bwMode="auto">
            <a:xfrm>
              <a:off x="56816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5" name="Oval 59"/>
            <p:cNvSpPr>
              <a:spLocks noChangeArrowheads="1"/>
            </p:cNvSpPr>
            <p:nvPr/>
          </p:nvSpPr>
          <p:spPr bwMode="auto">
            <a:xfrm>
              <a:off x="68214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6" name="Oval 60"/>
            <p:cNvSpPr>
              <a:spLocks noChangeArrowheads="1"/>
            </p:cNvSpPr>
            <p:nvPr/>
          </p:nvSpPr>
          <p:spPr bwMode="auto">
            <a:xfrm>
              <a:off x="79629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7" name="Oval 61"/>
            <p:cNvSpPr>
              <a:spLocks noChangeArrowheads="1"/>
            </p:cNvSpPr>
            <p:nvPr/>
          </p:nvSpPr>
          <p:spPr bwMode="auto">
            <a:xfrm>
              <a:off x="73929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8" name="Oval 62"/>
            <p:cNvSpPr>
              <a:spLocks noChangeArrowheads="1"/>
            </p:cNvSpPr>
            <p:nvPr/>
          </p:nvSpPr>
          <p:spPr bwMode="auto">
            <a:xfrm>
              <a:off x="62531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9" name="Oval 63"/>
            <p:cNvSpPr>
              <a:spLocks noChangeArrowheads="1"/>
            </p:cNvSpPr>
            <p:nvPr/>
          </p:nvSpPr>
          <p:spPr bwMode="auto">
            <a:xfrm>
              <a:off x="511175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0" name="Oval 64"/>
            <p:cNvSpPr>
              <a:spLocks noChangeArrowheads="1"/>
            </p:cNvSpPr>
            <p:nvPr/>
          </p:nvSpPr>
          <p:spPr bwMode="auto">
            <a:xfrm>
              <a:off x="397192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1" name="Oval 65"/>
            <p:cNvSpPr>
              <a:spLocks noChangeArrowheads="1"/>
            </p:cNvSpPr>
            <p:nvPr/>
          </p:nvSpPr>
          <p:spPr bwMode="auto">
            <a:xfrm>
              <a:off x="28321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2" name="Oval 66"/>
            <p:cNvSpPr>
              <a:spLocks noChangeArrowheads="1"/>
            </p:cNvSpPr>
            <p:nvPr/>
          </p:nvSpPr>
          <p:spPr bwMode="auto">
            <a:xfrm>
              <a:off x="169227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3" name="Oval 67"/>
            <p:cNvSpPr>
              <a:spLocks noChangeArrowheads="1"/>
            </p:cNvSpPr>
            <p:nvPr/>
          </p:nvSpPr>
          <p:spPr bwMode="auto">
            <a:xfrm>
              <a:off x="11223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4" name="Oval 68"/>
            <p:cNvSpPr>
              <a:spLocks noChangeArrowheads="1"/>
            </p:cNvSpPr>
            <p:nvPr/>
          </p:nvSpPr>
          <p:spPr bwMode="auto">
            <a:xfrm>
              <a:off x="22621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5" name="Oval 69"/>
            <p:cNvSpPr>
              <a:spLocks noChangeArrowheads="1"/>
            </p:cNvSpPr>
            <p:nvPr/>
          </p:nvSpPr>
          <p:spPr bwMode="auto">
            <a:xfrm>
              <a:off x="340201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6" name="Oval 70"/>
            <p:cNvSpPr>
              <a:spLocks noChangeArrowheads="1"/>
            </p:cNvSpPr>
            <p:nvPr/>
          </p:nvSpPr>
          <p:spPr bwMode="auto">
            <a:xfrm>
              <a:off x="454183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7" name="Oval 71"/>
            <p:cNvSpPr>
              <a:spLocks noChangeArrowheads="1"/>
            </p:cNvSpPr>
            <p:nvPr/>
          </p:nvSpPr>
          <p:spPr bwMode="auto">
            <a:xfrm>
              <a:off x="56816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8" name="Oval 72"/>
            <p:cNvSpPr>
              <a:spLocks noChangeArrowheads="1"/>
            </p:cNvSpPr>
            <p:nvPr/>
          </p:nvSpPr>
          <p:spPr bwMode="auto">
            <a:xfrm>
              <a:off x="68214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9" name="Oval 73"/>
            <p:cNvSpPr>
              <a:spLocks noChangeArrowheads="1"/>
            </p:cNvSpPr>
            <p:nvPr/>
          </p:nvSpPr>
          <p:spPr bwMode="auto">
            <a:xfrm>
              <a:off x="79629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0" name="Oval 74"/>
            <p:cNvSpPr>
              <a:spLocks noChangeArrowheads="1"/>
            </p:cNvSpPr>
            <p:nvPr/>
          </p:nvSpPr>
          <p:spPr bwMode="auto">
            <a:xfrm>
              <a:off x="73929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1" name="Oval 75"/>
            <p:cNvSpPr>
              <a:spLocks noChangeArrowheads="1"/>
            </p:cNvSpPr>
            <p:nvPr/>
          </p:nvSpPr>
          <p:spPr bwMode="auto">
            <a:xfrm>
              <a:off x="62531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2" name="Oval 76"/>
            <p:cNvSpPr>
              <a:spLocks noChangeArrowheads="1"/>
            </p:cNvSpPr>
            <p:nvPr/>
          </p:nvSpPr>
          <p:spPr bwMode="auto">
            <a:xfrm>
              <a:off x="511175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3" name="Oval 77"/>
            <p:cNvSpPr>
              <a:spLocks noChangeArrowheads="1"/>
            </p:cNvSpPr>
            <p:nvPr/>
          </p:nvSpPr>
          <p:spPr bwMode="auto">
            <a:xfrm>
              <a:off x="397192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4" name="Oval 78"/>
            <p:cNvSpPr>
              <a:spLocks noChangeArrowheads="1"/>
            </p:cNvSpPr>
            <p:nvPr/>
          </p:nvSpPr>
          <p:spPr bwMode="auto">
            <a:xfrm>
              <a:off x="28321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5" name="Oval 79"/>
            <p:cNvSpPr>
              <a:spLocks noChangeArrowheads="1"/>
            </p:cNvSpPr>
            <p:nvPr/>
          </p:nvSpPr>
          <p:spPr bwMode="auto">
            <a:xfrm>
              <a:off x="169227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6" name="Oval 80"/>
            <p:cNvSpPr>
              <a:spLocks noChangeArrowheads="1"/>
            </p:cNvSpPr>
            <p:nvPr/>
          </p:nvSpPr>
          <p:spPr bwMode="auto">
            <a:xfrm>
              <a:off x="11223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7" name="Oval 81"/>
            <p:cNvSpPr>
              <a:spLocks noChangeArrowheads="1"/>
            </p:cNvSpPr>
            <p:nvPr/>
          </p:nvSpPr>
          <p:spPr bwMode="auto">
            <a:xfrm>
              <a:off x="22621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8" name="Oval 82"/>
            <p:cNvSpPr>
              <a:spLocks noChangeArrowheads="1"/>
            </p:cNvSpPr>
            <p:nvPr/>
          </p:nvSpPr>
          <p:spPr bwMode="auto">
            <a:xfrm>
              <a:off x="340201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9" name="Oval 83"/>
            <p:cNvSpPr>
              <a:spLocks noChangeArrowheads="1"/>
            </p:cNvSpPr>
            <p:nvPr/>
          </p:nvSpPr>
          <p:spPr bwMode="auto">
            <a:xfrm>
              <a:off x="454183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0" name="Oval 84"/>
            <p:cNvSpPr>
              <a:spLocks noChangeArrowheads="1"/>
            </p:cNvSpPr>
            <p:nvPr/>
          </p:nvSpPr>
          <p:spPr bwMode="auto">
            <a:xfrm>
              <a:off x="56816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1" name="Oval 85"/>
            <p:cNvSpPr>
              <a:spLocks noChangeArrowheads="1"/>
            </p:cNvSpPr>
            <p:nvPr/>
          </p:nvSpPr>
          <p:spPr bwMode="auto">
            <a:xfrm>
              <a:off x="68214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2" name="Oval 86"/>
            <p:cNvSpPr>
              <a:spLocks noChangeArrowheads="1"/>
            </p:cNvSpPr>
            <p:nvPr/>
          </p:nvSpPr>
          <p:spPr bwMode="auto">
            <a:xfrm>
              <a:off x="79629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3" name="Oval 87"/>
            <p:cNvSpPr>
              <a:spLocks noChangeArrowheads="1"/>
            </p:cNvSpPr>
            <p:nvPr/>
          </p:nvSpPr>
          <p:spPr bwMode="auto">
            <a:xfrm>
              <a:off x="73929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4" name="Oval 88"/>
            <p:cNvSpPr>
              <a:spLocks noChangeArrowheads="1"/>
            </p:cNvSpPr>
            <p:nvPr/>
          </p:nvSpPr>
          <p:spPr bwMode="auto">
            <a:xfrm>
              <a:off x="62531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5" name="Oval 89"/>
            <p:cNvSpPr>
              <a:spLocks noChangeArrowheads="1"/>
            </p:cNvSpPr>
            <p:nvPr/>
          </p:nvSpPr>
          <p:spPr bwMode="auto">
            <a:xfrm>
              <a:off x="511175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6" name="Oval 90"/>
            <p:cNvSpPr>
              <a:spLocks noChangeArrowheads="1"/>
            </p:cNvSpPr>
            <p:nvPr/>
          </p:nvSpPr>
          <p:spPr bwMode="auto">
            <a:xfrm>
              <a:off x="397192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7" name="Oval 91"/>
            <p:cNvSpPr>
              <a:spLocks noChangeArrowheads="1"/>
            </p:cNvSpPr>
            <p:nvPr/>
          </p:nvSpPr>
          <p:spPr bwMode="auto">
            <a:xfrm>
              <a:off x="28321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8" name="Oval 92"/>
            <p:cNvSpPr>
              <a:spLocks noChangeArrowheads="1"/>
            </p:cNvSpPr>
            <p:nvPr/>
          </p:nvSpPr>
          <p:spPr bwMode="auto">
            <a:xfrm>
              <a:off x="169227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grpSp>
        <p:nvGrpSpPr>
          <p:cNvPr id="3" name="Group 211"/>
          <p:cNvGrpSpPr>
            <a:grpSpLocks/>
          </p:cNvGrpSpPr>
          <p:nvPr/>
        </p:nvGrpSpPr>
        <p:grpSpPr bwMode="auto">
          <a:xfrm>
            <a:off x="1106488" y="2165350"/>
            <a:ext cx="7011987" cy="3505200"/>
            <a:chOff x="1122363" y="1965325"/>
            <a:chExt cx="7011987" cy="3505200"/>
          </a:xfrm>
        </p:grpSpPr>
        <p:sp>
          <p:nvSpPr>
            <p:cNvPr id="11275" name="Oval 2"/>
            <p:cNvSpPr>
              <a:spLocks noChangeArrowheads="1"/>
            </p:cNvSpPr>
            <p:nvPr/>
          </p:nvSpPr>
          <p:spPr bwMode="auto">
            <a:xfrm>
              <a:off x="1122363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3"/>
            <p:cNvSpPr>
              <a:spLocks noChangeArrowheads="1"/>
            </p:cNvSpPr>
            <p:nvPr/>
          </p:nvSpPr>
          <p:spPr bwMode="auto">
            <a:xfrm>
              <a:off x="2262188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4"/>
            <p:cNvSpPr>
              <a:spLocks noChangeArrowheads="1"/>
            </p:cNvSpPr>
            <p:nvPr/>
          </p:nvSpPr>
          <p:spPr bwMode="auto">
            <a:xfrm>
              <a:off x="3402013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5"/>
            <p:cNvSpPr>
              <a:spLocks noChangeArrowheads="1"/>
            </p:cNvSpPr>
            <p:nvPr/>
          </p:nvSpPr>
          <p:spPr bwMode="auto">
            <a:xfrm>
              <a:off x="4541838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6"/>
            <p:cNvSpPr>
              <a:spLocks noChangeArrowheads="1"/>
            </p:cNvSpPr>
            <p:nvPr/>
          </p:nvSpPr>
          <p:spPr bwMode="auto">
            <a:xfrm>
              <a:off x="5681663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6821488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8"/>
            <p:cNvSpPr>
              <a:spLocks noChangeArrowheads="1"/>
            </p:cNvSpPr>
            <p:nvPr/>
          </p:nvSpPr>
          <p:spPr bwMode="auto">
            <a:xfrm>
              <a:off x="7962900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9"/>
            <p:cNvSpPr>
              <a:spLocks noChangeArrowheads="1"/>
            </p:cNvSpPr>
            <p:nvPr/>
          </p:nvSpPr>
          <p:spPr bwMode="auto">
            <a:xfrm>
              <a:off x="7392988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0"/>
            <p:cNvSpPr>
              <a:spLocks noChangeArrowheads="1"/>
            </p:cNvSpPr>
            <p:nvPr/>
          </p:nvSpPr>
          <p:spPr bwMode="auto">
            <a:xfrm>
              <a:off x="6253163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11"/>
            <p:cNvSpPr>
              <a:spLocks noChangeArrowheads="1"/>
            </p:cNvSpPr>
            <p:nvPr/>
          </p:nvSpPr>
          <p:spPr bwMode="auto">
            <a:xfrm>
              <a:off x="5111750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12"/>
            <p:cNvSpPr>
              <a:spLocks noChangeArrowheads="1"/>
            </p:cNvSpPr>
            <p:nvPr/>
          </p:nvSpPr>
          <p:spPr bwMode="auto">
            <a:xfrm>
              <a:off x="3971925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13"/>
            <p:cNvSpPr>
              <a:spLocks noChangeArrowheads="1"/>
            </p:cNvSpPr>
            <p:nvPr/>
          </p:nvSpPr>
          <p:spPr bwMode="auto">
            <a:xfrm>
              <a:off x="2832100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14"/>
            <p:cNvSpPr>
              <a:spLocks noChangeArrowheads="1"/>
            </p:cNvSpPr>
            <p:nvPr/>
          </p:nvSpPr>
          <p:spPr bwMode="auto">
            <a:xfrm>
              <a:off x="1692275" y="19653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15"/>
            <p:cNvSpPr>
              <a:spLocks noChangeArrowheads="1"/>
            </p:cNvSpPr>
            <p:nvPr/>
          </p:nvSpPr>
          <p:spPr bwMode="auto">
            <a:xfrm>
              <a:off x="1122363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Oval 16"/>
            <p:cNvSpPr>
              <a:spLocks noChangeArrowheads="1"/>
            </p:cNvSpPr>
            <p:nvPr/>
          </p:nvSpPr>
          <p:spPr bwMode="auto">
            <a:xfrm>
              <a:off x="2262188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Oval 17"/>
            <p:cNvSpPr>
              <a:spLocks noChangeArrowheads="1"/>
            </p:cNvSpPr>
            <p:nvPr/>
          </p:nvSpPr>
          <p:spPr bwMode="auto">
            <a:xfrm>
              <a:off x="3402013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18"/>
            <p:cNvSpPr>
              <a:spLocks noChangeArrowheads="1"/>
            </p:cNvSpPr>
            <p:nvPr/>
          </p:nvSpPr>
          <p:spPr bwMode="auto">
            <a:xfrm>
              <a:off x="4541838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19"/>
            <p:cNvSpPr>
              <a:spLocks noChangeArrowheads="1"/>
            </p:cNvSpPr>
            <p:nvPr/>
          </p:nvSpPr>
          <p:spPr bwMode="auto">
            <a:xfrm>
              <a:off x="5681663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20"/>
            <p:cNvSpPr>
              <a:spLocks noChangeArrowheads="1"/>
            </p:cNvSpPr>
            <p:nvPr/>
          </p:nvSpPr>
          <p:spPr bwMode="auto">
            <a:xfrm>
              <a:off x="6821488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21"/>
            <p:cNvSpPr>
              <a:spLocks noChangeArrowheads="1"/>
            </p:cNvSpPr>
            <p:nvPr/>
          </p:nvSpPr>
          <p:spPr bwMode="auto">
            <a:xfrm>
              <a:off x="7962900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22"/>
            <p:cNvSpPr>
              <a:spLocks noChangeArrowheads="1"/>
            </p:cNvSpPr>
            <p:nvPr/>
          </p:nvSpPr>
          <p:spPr bwMode="auto">
            <a:xfrm>
              <a:off x="7392988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23"/>
            <p:cNvSpPr>
              <a:spLocks noChangeArrowheads="1"/>
            </p:cNvSpPr>
            <p:nvPr/>
          </p:nvSpPr>
          <p:spPr bwMode="auto">
            <a:xfrm>
              <a:off x="6253163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24"/>
            <p:cNvSpPr>
              <a:spLocks noChangeArrowheads="1"/>
            </p:cNvSpPr>
            <p:nvPr/>
          </p:nvSpPr>
          <p:spPr bwMode="auto">
            <a:xfrm>
              <a:off x="5111750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Oval 25"/>
            <p:cNvSpPr>
              <a:spLocks noChangeArrowheads="1"/>
            </p:cNvSpPr>
            <p:nvPr/>
          </p:nvSpPr>
          <p:spPr bwMode="auto">
            <a:xfrm>
              <a:off x="3971925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Oval 26"/>
            <p:cNvSpPr>
              <a:spLocks noChangeArrowheads="1"/>
            </p:cNvSpPr>
            <p:nvPr/>
          </p:nvSpPr>
          <p:spPr bwMode="auto">
            <a:xfrm>
              <a:off x="2832100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Oval 27"/>
            <p:cNvSpPr>
              <a:spLocks noChangeArrowheads="1"/>
            </p:cNvSpPr>
            <p:nvPr/>
          </p:nvSpPr>
          <p:spPr bwMode="auto">
            <a:xfrm>
              <a:off x="1692275" y="25209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Oval 28"/>
            <p:cNvSpPr>
              <a:spLocks noChangeArrowheads="1"/>
            </p:cNvSpPr>
            <p:nvPr/>
          </p:nvSpPr>
          <p:spPr bwMode="auto">
            <a:xfrm>
              <a:off x="1122363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Oval 29"/>
            <p:cNvSpPr>
              <a:spLocks noChangeArrowheads="1"/>
            </p:cNvSpPr>
            <p:nvPr/>
          </p:nvSpPr>
          <p:spPr bwMode="auto">
            <a:xfrm>
              <a:off x="2262188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Oval 30"/>
            <p:cNvSpPr>
              <a:spLocks noChangeArrowheads="1"/>
            </p:cNvSpPr>
            <p:nvPr/>
          </p:nvSpPr>
          <p:spPr bwMode="auto">
            <a:xfrm>
              <a:off x="3402013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Oval 31"/>
            <p:cNvSpPr>
              <a:spLocks noChangeArrowheads="1"/>
            </p:cNvSpPr>
            <p:nvPr/>
          </p:nvSpPr>
          <p:spPr bwMode="auto">
            <a:xfrm>
              <a:off x="4541838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Oval 32"/>
            <p:cNvSpPr>
              <a:spLocks noChangeArrowheads="1"/>
            </p:cNvSpPr>
            <p:nvPr/>
          </p:nvSpPr>
          <p:spPr bwMode="auto">
            <a:xfrm>
              <a:off x="5681663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Oval 33"/>
            <p:cNvSpPr>
              <a:spLocks noChangeArrowheads="1"/>
            </p:cNvSpPr>
            <p:nvPr/>
          </p:nvSpPr>
          <p:spPr bwMode="auto">
            <a:xfrm>
              <a:off x="6821488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Oval 34"/>
            <p:cNvSpPr>
              <a:spLocks noChangeArrowheads="1"/>
            </p:cNvSpPr>
            <p:nvPr/>
          </p:nvSpPr>
          <p:spPr bwMode="auto">
            <a:xfrm>
              <a:off x="7962900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Oval 35"/>
            <p:cNvSpPr>
              <a:spLocks noChangeArrowheads="1"/>
            </p:cNvSpPr>
            <p:nvPr/>
          </p:nvSpPr>
          <p:spPr bwMode="auto">
            <a:xfrm>
              <a:off x="7392988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36"/>
            <p:cNvSpPr>
              <a:spLocks noChangeArrowheads="1"/>
            </p:cNvSpPr>
            <p:nvPr/>
          </p:nvSpPr>
          <p:spPr bwMode="auto">
            <a:xfrm>
              <a:off x="6253163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Oval 37"/>
            <p:cNvSpPr>
              <a:spLocks noChangeArrowheads="1"/>
            </p:cNvSpPr>
            <p:nvPr/>
          </p:nvSpPr>
          <p:spPr bwMode="auto">
            <a:xfrm>
              <a:off x="5111750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38"/>
            <p:cNvSpPr>
              <a:spLocks noChangeArrowheads="1"/>
            </p:cNvSpPr>
            <p:nvPr/>
          </p:nvSpPr>
          <p:spPr bwMode="auto">
            <a:xfrm>
              <a:off x="3971925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Oval 39"/>
            <p:cNvSpPr>
              <a:spLocks noChangeArrowheads="1"/>
            </p:cNvSpPr>
            <p:nvPr/>
          </p:nvSpPr>
          <p:spPr bwMode="auto">
            <a:xfrm>
              <a:off x="2832100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Oval 40"/>
            <p:cNvSpPr>
              <a:spLocks noChangeArrowheads="1"/>
            </p:cNvSpPr>
            <p:nvPr/>
          </p:nvSpPr>
          <p:spPr bwMode="auto">
            <a:xfrm>
              <a:off x="1692275" y="30765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Oval 41"/>
            <p:cNvSpPr>
              <a:spLocks noChangeArrowheads="1"/>
            </p:cNvSpPr>
            <p:nvPr/>
          </p:nvSpPr>
          <p:spPr bwMode="auto">
            <a:xfrm>
              <a:off x="1122363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Oval 42"/>
            <p:cNvSpPr>
              <a:spLocks noChangeArrowheads="1"/>
            </p:cNvSpPr>
            <p:nvPr/>
          </p:nvSpPr>
          <p:spPr bwMode="auto">
            <a:xfrm>
              <a:off x="2262188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43"/>
            <p:cNvSpPr>
              <a:spLocks noChangeArrowheads="1"/>
            </p:cNvSpPr>
            <p:nvPr/>
          </p:nvSpPr>
          <p:spPr bwMode="auto">
            <a:xfrm>
              <a:off x="3402013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Oval 44"/>
            <p:cNvSpPr>
              <a:spLocks noChangeArrowheads="1"/>
            </p:cNvSpPr>
            <p:nvPr/>
          </p:nvSpPr>
          <p:spPr bwMode="auto">
            <a:xfrm>
              <a:off x="4541838" y="3632200"/>
              <a:ext cx="171450" cy="1714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Oval 45"/>
            <p:cNvSpPr>
              <a:spLocks noChangeArrowheads="1"/>
            </p:cNvSpPr>
            <p:nvPr/>
          </p:nvSpPr>
          <p:spPr bwMode="auto">
            <a:xfrm>
              <a:off x="5681663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Oval 46"/>
            <p:cNvSpPr>
              <a:spLocks noChangeArrowheads="1"/>
            </p:cNvSpPr>
            <p:nvPr/>
          </p:nvSpPr>
          <p:spPr bwMode="auto">
            <a:xfrm>
              <a:off x="6821488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Oval 47"/>
            <p:cNvSpPr>
              <a:spLocks noChangeArrowheads="1"/>
            </p:cNvSpPr>
            <p:nvPr/>
          </p:nvSpPr>
          <p:spPr bwMode="auto">
            <a:xfrm>
              <a:off x="7962900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Oval 48"/>
            <p:cNvSpPr>
              <a:spLocks noChangeArrowheads="1"/>
            </p:cNvSpPr>
            <p:nvPr/>
          </p:nvSpPr>
          <p:spPr bwMode="auto">
            <a:xfrm>
              <a:off x="7392988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Oval 49"/>
            <p:cNvSpPr>
              <a:spLocks noChangeArrowheads="1"/>
            </p:cNvSpPr>
            <p:nvPr/>
          </p:nvSpPr>
          <p:spPr bwMode="auto">
            <a:xfrm>
              <a:off x="6253163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50"/>
            <p:cNvSpPr>
              <a:spLocks noChangeArrowheads="1"/>
            </p:cNvSpPr>
            <p:nvPr/>
          </p:nvSpPr>
          <p:spPr bwMode="auto">
            <a:xfrm>
              <a:off x="5111750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Oval 51"/>
            <p:cNvSpPr>
              <a:spLocks noChangeArrowheads="1"/>
            </p:cNvSpPr>
            <p:nvPr/>
          </p:nvSpPr>
          <p:spPr bwMode="auto">
            <a:xfrm>
              <a:off x="3971925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52"/>
            <p:cNvSpPr>
              <a:spLocks noChangeArrowheads="1"/>
            </p:cNvSpPr>
            <p:nvPr/>
          </p:nvSpPr>
          <p:spPr bwMode="auto">
            <a:xfrm>
              <a:off x="2832100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Oval 53"/>
            <p:cNvSpPr>
              <a:spLocks noChangeArrowheads="1"/>
            </p:cNvSpPr>
            <p:nvPr/>
          </p:nvSpPr>
          <p:spPr bwMode="auto">
            <a:xfrm>
              <a:off x="1692275" y="36322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54"/>
            <p:cNvSpPr>
              <a:spLocks noChangeArrowheads="1"/>
            </p:cNvSpPr>
            <p:nvPr/>
          </p:nvSpPr>
          <p:spPr bwMode="auto">
            <a:xfrm>
              <a:off x="1122363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Oval 55"/>
            <p:cNvSpPr>
              <a:spLocks noChangeArrowheads="1"/>
            </p:cNvSpPr>
            <p:nvPr/>
          </p:nvSpPr>
          <p:spPr bwMode="auto">
            <a:xfrm>
              <a:off x="2262188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56"/>
            <p:cNvSpPr>
              <a:spLocks noChangeArrowheads="1"/>
            </p:cNvSpPr>
            <p:nvPr/>
          </p:nvSpPr>
          <p:spPr bwMode="auto">
            <a:xfrm>
              <a:off x="3402013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57"/>
            <p:cNvSpPr>
              <a:spLocks noChangeArrowheads="1"/>
            </p:cNvSpPr>
            <p:nvPr/>
          </p:nvSpPr>
          <p:spPr bwMode="auto">
            <a:xfrm>
              <a:off x="4541838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58"/>
            <p:cNvSpPr>
              <a:spLocks noChangeArrowheads="1"/>
            </p:cNvSpPr>
            <p:nvPr/>
          </p:nvSpPr>
          <p:spPr bwMode="auto">
            <a:xfrm>
              <a:off x="5681663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Oval 59"/>
            <p:cNvSpPr>
              <a:spLocks noChangeArrowheads="1"/>
            </p:cNvSpPr>
            <p:nvPr/>
          </p:nvSpPr>
          <p:spPr bwMode="auto">
            <a:xfrm>
              <a:off x="6821488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60"/>
            <p:cNvSpPr>
              <a:spLocks noChangeArrowheads="1"/>
            </p:cNvSpPr>
            <p:nvPr/>
          </p:nvSpPr>
          <p:spPr bwMode="auto">
            <a:xfrm>
              <a:off x="7962900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Oval 61"/>
            <p:cNvSpPr>
              <a:spLocks noChangeArrowheads="1"/>
            </p:cNvSpPr>
            <p:nvPr/>
          </p:nvSpPr>
          <p:spPr bwMode="auto">
            <a:xfrm>
              <a:off x="7392988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Oval 62"/>
            <p:cNvSpPr>
              <a:spLocks noChangeArrowheads="1"/>
            </p:cNvSpPr>
            <p:nvPr/>
          </p:nvSpPr>
          <p:spPr bwMode="auto">
            <a:xfrm>
              <a:off x="6253163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Oval 63"/>
            <p:cNvSpPr>
              <a:spLocks noChangeArrowheads="1"/>
            </p:cNvSpPr>
            <p:nvPr/>
          </p:nvSpPr>
          <p:spPr bwMode="auto">
            <a:xfrm>
              <a:off x="5111750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64"/>
            <p:cNvSpPr>
              <a:spLocks noChangeArrowheads="1"/>
            </p:cNvSpPr>
            <p:nvPr/>
          </p:nvSpPr>
          <p:spPr bwMode="auto">
            <a:xfrm>
              <a:off x="3971925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Oval 65"/>
            <p:cNvSpPr>
              <a:spLocks noChangeArrowheads="1"/>
            </p:cNvSpPr>
            <p:nvPr/>
          </p:nvSpPr>
          <p:spPr bwMode="auto">
            <a:xfrm>
              <a:off x="2832100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66"/>
            <p:cNvSpPr>
              <a:spLocks noChangeArrowheads="1"/>
            </p:cNvSpPr>
            <p:nvPr/>
          </p:nvSpPr>
          <p:spPr bwMode="auto">
            <a:xfrm>
              <a:off x="1692275" y="41878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Oval 67"/>
            <p:cNvSpPr>
              <a:spLocks noChangeArrowheads="1"/>
            </p:cNvSpPr>
            <p:nvPr/>
          </p:nvSpPr>
          <p:spPr bwMode="auto">
            <a:xfrm>
              <a:off x="1122363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Oval 68"/>
            <p:cNvSpPr>
              <a:spLocks noChangeArrowheads="1"/>
            </p:cNvSpPr>
            <p:nvPr/>
          </p:nvSpPr>
          <p:spPr bwMode="auto">
            <a:xfrm>
              <a:off x="2262188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Oval 69"/>
            <p:cNvSpPr>
              <a:spLocks noChangeArrowheads="1"/>
            </p:cNvSpPr>
            <p:nvPr/>
          </p:nvSpPr>
          <p:spPr bwMode="auto">
            <a:xfrm>
              <a:off x="3402013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Oval 70"/>
            <p:cNvSpPr>
              <a:spLocks noChangeArrowheads="1"/>
            </p:cNvSpPr>
            <p:nvPr/>
          </p:nvSpPr>
          <p:spPr bwMode="auto">
            <a:xfrm>
              <a:off x="4541838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Oval 71"/>
            <p:cNvSpPr>
              <a:spLocks noChangeArrowheads="1"/>
            </p:cNvSpPr>
            <p:nvPr/>
          </p:nvSpPr>
          <p:spPr bwMode="auto">
            <a:xfrm>
              <a:off x="5681663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72"/>
            <p:cNvSpPr>
              <a:spLocks noChangeArrowheads="1"/>
            </p:cNvSpPr>
            <p:nvPr/>
          </p:nvSpPr>
          <p:spPr bwMode="auto">
            <a:xfrm>
              <a:off x="6821488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Oval 73"/>
            <p:cNvSpPr>
              <a:spLocks noChangeArrowheads="1"/>
            </p:cNvSpPr>
            <p:nvPr/>
          </p:nvSpPr>
          <p:spPr bwMode="auto">
            <a:xfrm>
              <a:off x="7962900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74"/>
            <p:cNvSpPr>
              <a:spLocks noChangeArrowheads="1"/>
            </p:cNvSpPr>
            <p:nvPr/>
          </p:nvSpPr>
          <p:spPr bwMode="auto">
            <a:xfrm>
              <a:off x="7392988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Oval 75"/>
            <p:cNvSpPr>
              <a:spLocks noChangeArrowheads="1"/>
            </p:cNvSpPr>
            <p:nvPr/>
          </p:nvSpPr>
          <p:spPr bwMode="auto">
            <a:xfrm>
              <a:off x="6253163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Oval 76"/>
            <p:cNvSpPr>
              <a:spLocks noChangeArrowheads="1"/>
            </p:cNvSpPr>
            <p:nvPr/>
          </p:nvSpPr>
          <p:spPr bwMode="auto">
            <a:xfrm>
              <a:off x="5111750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Oval 77"/>
            <p:cNvSpPr>
              <a:spLocks noChangeArrowheads="1"/>
            </p:cNvSpPr>
            <p:nvPr/>
          </p:nvSpPr>
          <p:spPr bwMode="auto">
            <a:xfrm>
              <a:off x="3971925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78"/>
            <p:cNvSpPr>
              <a:spLocks noChangeArrowheads="1"/>
            </p:cNvSpPr>
            <p:nvPr/>
          </p:nvSpPr>
          <p:spPr bwMode="auto">
            <a:xfrm>
              <a:off x="2832100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79"/>
            <p:cNvSpPr>
              <a:spLocks noChangeArrowheads="1"/>
            </p:cNvSpPr>
            <p:nvPr/>
          </p:nvSpPr>
          <p:spPr bwMode="auto">
            <a:xfrm>
              <a:off x="1692275" y="47434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Oval 80"/>
            <p:cNvSpPr>
              <a:spLocks noChangeArrowheads="1"/>
            </p:cNvSpPr>
            <p:nvPr/>
          </p:nvSpPr>
          <p:spPr bwMode="auto">
            <a:xfrm>
              <a:off x="1122363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Oval 81"/>
            <p:cNvSpPr>
              <a:spLocks noChangeArrowheads="1"/>
            </p:cNvSpPr>
            <p:nvPr/>
          </p:nvSpPr>
          <p:spPr bwMode="auto">
            <a:xfrm>
              <a:off x="2262188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Oval 82"/>
            <p:cNvSpPr>
              <a:spLocks noChangeArrowheads="1"/>
            </p:cNvSpPr>
            <p:nvPr/>
          </p:nvSpPr>
          <p:spPr bwMode="auto">
            <a:xfrm>
              <a:off x="3402013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Oval 83"/>
            <p:cNvSpPr>
              <a:spLocks noChangeArrowheads="1"/>
            </p:cNvSpPr>
            <p:nvPr/>
          </p:nvSpPr>
          <p:spPr bwMode="auto">
            <a:xfrm>
              <a:off x="4541838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Oval 84"/>
            <p:cNvSpPr>
              <a:spLocks noChangeArrowheads="1"/>
            </p:cNvSpPr>
            <p:nvPr/>
          </p:nvSpPr>
          <p:spPr bwMode="auto">
            <a:xfrm>
              <a:off x="5681663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Oval 85"/>
            <p:cNvSpPr>
              <a:spLocks noChangeArrowheads="1"/>
            </p:cNvSpPr>
            <p:nvPr/>
          </p:nvSpPr>
          <p:spPr bwMode="auto">
            <a:xfrm>
              <a:off x="6821488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Oval 86"/>
            <p:cNvSpPr>
              <a:spLocks noChangeArrowheads="1"/>
            </p:cNvSpPr>
            <p:nvPr/>
          </p:nvSpPr>
          <p:spPr bwMode="auto">
            <a:xfrm>
              <a:off x="7962900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Oval 87"/>
            <p:cNvSpPr>
              <a:spLocks noChangeArrowheads="1"/>
            </p:cNvSpPr>
            <p:nvPr/>
          </p:nvSpPr>
          <p:spPr bwMode="auto">
            <a:xfrm>
              <a:off x="7392988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Oval 88"/>
            <p:cNvSpPr>
              <a:spLocks noChangeArrowheads="1"/>
            </p:cNvSpPr>
            <p:nvPr/>
          </p:nvSpPr>
          <p:spPr bwMode="auto">
            <a:xfrm>
              <a:off x="6253163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Oval 89"/>
            <p:cNvSpPr>
              <a:spLocks noChangeArrowheads="1"/>
            </p:cNvSpPr>
            <p:nvPr/>
          </p:nvSpPr>
          <p:spPr bwMode="auto">
            <a:xfrm>
              <a:off x="5111750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Oval 90"/>
            <p:cNvSpPr>
              <a:spLocks noChangeArrowheads="1"/>
            </p:cNvSpPr>
            <p:nvPr/>
          </p:nvSpPr>
          <p:spPr bwMode="auto">
            <a:xfrm>
              <a:off x="3971925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Oval 91"/>
            <p:cNvSpPr>
              <a:spLocks noChangeArrowheads="1"/>
            </p:cNvSpPr>
            <p:nvPr/>
          </p:nvSpPr>
          <p:spPr bwMode="auto">
            <a:xfrm>
              <a:off x="2832100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Oval 92"/>
            <p:cNvSpPr>
              <a:spLocks noChangeArrowheads="1"/>
            </p:cNvSpPr>
            <p:nvPr/>
          </p:nvSpPr>
          <p:spPr bwMode="auto">
            <a:xfrm>
              <a:off x="1692275" y="52990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10"/>
          <p:cNvGrpSpPr>
            <a:grpSpLocks noChangeAspect="1"/>
          </p:cNvGrpSpPr>
          <p:nvPr/>
        </p:nvGrpSpPr>
        <p:grpSpPr>
          <a:xfrm>
            <a:off x="1106392" y="2165696"/>
            <a:ext cx="7012800" cy="3505083"/>
            <a:chOff x="400050" y="1511300"/>
            <a:chExt cx="8455025" cy="4225925"/>
          </a:xfrm>
          <a:solidFill>
            <a:srgbClr val="FFC000"/>
          </a:solidFill>
        </p:grpSpPr>
        <p:sp>
          <p:nvSpPr>
            <p:cNvPr id="10346" name="Oval 106"/>
            <p:cNvSpPr>
              <a:spLocks noChangeArrowheads="1"/>
            </p:cNvSpPr>
            <p:nvPr/>
          </p:nvSpPr>
          <p:spPr bwMode="auto">
            <a:xfrm>
              <a:off x="400050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47" name="Oval 107"/>
            <p:cNvSpPr>
              <a:spLocks noChangeArrowheads="1"/>
            </p:cNvSpPr>
            <p:nvPr/>
          </p:nvSpPr>
          <p:spPr bwMode="auto">
            <a:xfrm>
              <a:off x="1774825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48" name="Oval 108"/>
            <p:cNvSpPr>
              <a:spLocks noChangeArrowheads="1"/>
            </p:cNvSpPr>
            <p:nvPr/>
          </p:nvSpPr>
          <p:spPr bwMode="auto">
            <a:xfrm>
              <a:off x="3149600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49" name="Oval 109"/>
            <p:cNvSpPr>
              <a:spLocks noChangeArrowheads="1"/>
            </p:cNvSpPr>
            <p:nvPr/>
          </p:nvSpPr>
          <p:spPr bwMode="auto">
            <a:xfrm>
              <a:off x="4524375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0" name="Oval 110"/>
            <p:cNvSpPr>
              <a:spLocks noChangeArrowheads="1"/>
            </p:cNvSpPr>
            <p:nvPr/>
          </p:nvSpPr>
          <p:spPr bwMode="auto">
            <a:xfrm>
              <a:off x="5899150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1" name="Oval 111"/>
            <p:cNvSpPr>
              <a:spLocks noChangeArrowheads="1"/>
            </p:cNvSpPr>
            <p:nvPr/>
          </p:nvSpPr>
          <p:spPr bwMode="auto">
            <a:xfrm>
              <a:off x="7273925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2" name="Oval 112"/>
            <p:cNvSpPr>
              <a:spLocks noChangeArrowheads="1"/>
            </p:cNvSpPr>
            <p:nvPr/>
          </p:nvSpPr>
          <p:spPr bwMode="auto">
            <a:xfrm>
              <a:off x="8648700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3" name="Oval 113"/>
            <p:cNvSpPr>
              <a:spLocks noChangeArrowheads="1"/>
            </p:cNvSpPr>
            <p:nvPr/>
          </p:nvSpPr>
          <p:spPr bwMode="auto">
            <a:xfrm>
              <a:off x="7961313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4" name="Oval 114"/>
            <p:cNvSpPr>
              <a:spLocks noChangeArrowheads="1"/>
            </p:cNvSpPr>
            <p:nvPr/>
          </p:nvSpPr>
          <p:spPr bwMode="auto">
            <a:xfrm>
              <a:off x="6586538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5" name="Oval 115"/>
            <p:cNvSpPr>
              <a:spLocks noChangeArrowheads="1"/>
            </p:cNvSpPr>
            <p:nvPr/>
          </p:nvSpPr>
          <p:spPr bwMode="auto">
            <a:xfrm>
              <a:off x="5211763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6" name="Oval 116"/>
            <p:cNvSpPr>
              <a:spLocks noChangeArrowheads="1"/>
            </p:cNvSpPr>
            <p:nvPr/>
          </p:nvSpPr>
          <p:spPr bwMode="auto">
            <a:xfrm>
              <a:off x="3836988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7" name="Oval 117"/>
            <p:cNvSpPr>
              <a:spLocks noChangeArrowheads="1"/>
            </p:cNvSpPr>
            <p:nvPr/>
          </p:nvSpPr>
          <p:spPr bwMode="auto">
            <a:xfrm>
              <a:off x="2462213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8" name="Oval 118"/>
            <p:cNvSpPr>
              <a:spLocks noChangeArrowheads="1"/>
            </p:cNvSpPr>
            <p:nvPr/>
          </p:nvSpPr>
          <p:spPr bwMode="auto">
            <a:xfrm>
              <a:off x="1087438" y="15113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59" name="Oval 119"/>
            <p:cNvSpPr>
              <a:spLocks noChangeArrowheads="1"/>
            </p:cNvSpPr>
            <p:nvPr/>
          </p:nvSpPr>
          <p:spPr bwMode="auto">
            <a:xfrm>
              <a:off x="400050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0" name="Oval 120"/>
            <p:cNvSpPr>
              <a:spLocks noChangeArrowheads="1"/>
            </p:cNvSpPr>
            <p:nvPr/>
          </p:nvSpPr>
          <p:spPr bwMode="auto">
            <a:xfrm>
              <a:off x="1774825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1" name="Oval 121"/>
            <p:cNvSpPr>
              <a:spLocks noChangeArrowheads="1"/>
            </p:cNvSpPr>
            <p:nvPr/>
          </p:nvSpPr>
          <p:spPr bwMode="auto">
            <a:xfrm>
              <a:off x="3149600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2" name="Oval 122"/>
            <p:cNvSpPr>
              <a:spLocks noChangeArrowheads="1"/>
            </p:cNvSpPr>
            <p:nvPr/>
          </p:nvSpPr>
          <p:spPr bwMode="auto">
            <a:xfrm>
              <a:off x="4524375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3" name="Oval 123"/>
            <p:cNvSpPr>
              <a:spLocks noChangeArrowheads="1"/>
            </p:cNvSpPr>
            <p:nvPr/>
          </p:nvSpPr>
          <p:spPr bwMode="auto">
            <a:xfrm>
              <a:off x="5899150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4" name="Oval 124"/>
            <p:cNvSpPr>
              <a:spLocks noChangeArrowheads="1"/>
            </p:cNvSpPr>
            <p:nvPr/>
          </p:nvSpPr>
          <p:spPr bwMode="auto">
            <a:xfrm>
              <a:off x="7273925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5" name="Oval 125"/>
            <p:cNvSpPr>
              <a:spLocks noChangeArrowheads="1"/>
            </p:cNvSpPr>
            <p:nvPr/>
          </p:nvSpPr>
          <p:spPr bwMode="auto">
            <a:xfrm>
              <a:off x="8648700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6" name="Oval 126"/>
            <p:cNvSpPr>
              <a:spLocks noChangeArrowheads="1"/>
            </p:cNvSpPr>
            <p:nvPr/>
          </p:nvSpPr>
          <p:spPr bwMode="auto">
            <a:xfrm>
              <a:off x="7961313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7" name="Oval 127"/>
            <p:cNvSpPr>
              <a:spLocks noChangeArrowheads="1"/>
            </p:cNvSpPr>
            <p:nvPr/>
          </p:nvSpPr>
          <p:spPr bwMode="auto">
            <a:xfrm>
              <a:off x="6586538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8" name="Oval 128"/>
            <p:cNvSpPr>
              <a:spLocks noChangeArrowheads="1"/>
            </p:cNvSpPr>
            <p:nvPr/>
          </p:nvSpPr>
          <p:spPr bwMode="auto">
            <a:xfrm>
              <a:off x="5211763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69" name="Oval 129"/>
            <p:cNvSpPr>
              <a:spLocks noChangeArrowheads="1"/>
            </p:cNvSpPr>
            <p:nvPr/>
          </p:nvSpPr>
          <p:spPr bwMode="auto">
            <a:xfrm>
              <a:off x="3836988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0" name="Oval 130"/>
            <p:cNvSpPr>
              <a:spLocks noChangeArrowheads="1"/>
            </p:cNvSpPr>
            <p:nvPr/>
          </p:nvSpPr>
          <p:spPr bwMode="auto">
            <a:xfrm>
              <a:off x="2462213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1" name="Oval 131"/>
            <p:cNvSpPr>
              <a:spLocks noChangeArrowheads="1"/>
            </p:cNvSpPr>
            <p:nvPr/>
          </p:nvSpPr>
          <p:spPr bwMode="auto">
            <a:xfrm>
              <a:off x="1087438" y="218122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2" name="Oval 132"/>
            <p:cNvSpPr>
              <a:spLocks noChangeArrowheads="1"/>
            </p:cNvSpPr>
            <p:nvPr/>
          </p:nvSpPr>
          <p:spPr bwMode="auto">
            <a:xfrm>
              <a:off x="400050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3" name="Oval 133"/>
            <p:cNvSpPr>
              <a:spLocks noChangeArrowheads="1"/>
            </p:cNvSpPr>
            <p:nvPr/>
          </p:nvSpPr>
          <p:spPr bwMode="auto">
            <a:xfrm>
              <a:off x="1774825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4" name="Oval 134"/>
            <p:cNvSpPr>
              <a:spLocks noChangeArrowheads="1"/>
            </p:cNvSpPr>
            <p:nvPr/>
          </p:nvSpPr>
          <p:spPr bwMode="auto">
            <a:xfrm>
              <a:off x="3149600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5" name="Oval 135"/>
            <p:cNvSpPr>
              <a:spLocks noChangeArrowheads="1"/>
            </p:cNvSpPr>
            <p:nvPr/>
          </p:nvSpPr>
          <p:spPr bwMode="auto">
            <a:xfrm>
              <a:off x="4524375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6" name="Oval 136"/>
            <p:cNvSpPr>
              <a:spLocks noChangeArrowheads="1"/>
            </p:cNvSpPr>
            <p:nvPr/>
          </p:nvSpPr>
          <p:spPr bwMode="auto">
            <a:xfrm>
              <a:off x="5899150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7" name="Oval 137"/>
            <p:cNvSpPr>
              <a:spLocks noChangeArrowheads="1"/>
            </p:cNvSpPr>
            <p:nvPr/>
          </p:nvSpPr>
          <p:spPr bwMode="auto">
            <a:xfrm>
              <a:off x="7273925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8" name="Oval 138"/>
            <p:cNvSpPr>
              <a:spLocks noChangeArrowheads="1"/>
            </p:cNvSpPr>
            <p:nvPr/>
          </p:nvSpPr>
          <p:spPr bwMode="auto">
            <a:xfrm>
              <a:off x="8648700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79" name="Oval 139"/>
            <p:cNvSpPr>
              <a:spLocks noChangeArrowheads="1"/>
            </p:cNvSpPr>
            <p:nvPr/>
          </p:nvSpPr>
          <p:spPr bwMode="auto">
            <a:xfrm>
              <a:off x="7961313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0" name="Oval 140"/>
            <p:cNvSpPr>
              <a:spLocks noChangeArrowheads="1"/>
            </p:cNvSpPr>
            <p:nvPr/>
          </p:nvSpPr>
          <p:spPr bwMode="auto">
            <a:xfrm>
              <a:off x="6586538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1" name="Oval 141"/>
            <p:cNvSpPr>
              <a:spLocks noChangeArrowheads="1"/>
            </p:cNvSpPr>
            <p:nvPr/>
          </p:nvSpPr>
          <p:spPr bwMode="auto">
            <a:xfrm>
              <a:off x="5211763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2" name="Oval 142"/>
            <p:cNvSpPr>
              <a:spLocks noChangeArrowheads="1"/>
            </p:cNvSpPr>
            <p:nvPr/>
          </p:nvSpPr>
          <p:spPr bwMode="auto">
            <a:xfrm>
              <a:off x="3836988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3" name="Oval 143"/>
            <p:cNvSpPr>
              <a:spLocks noChangeArrowheads="1"/>
            </p:cNvSpPr>
            <p:nvPr/>
          </p:nvSpPr>
          <p:spPr bwMode="auto">
            <a:xfrm>
              <a:off x="2462213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4" name="Oval 144"/>
            <p:cNvSpPr>
              <a:spLocks noChangeArrowheads="1"/>
            </p:cNvSpPr>
            <p:nvPr/>
          </p:nvSpPr>
          <p:spPr bwMode="auto">
            <a:xfrm>
              <a:off x="1087438" y="2851150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5" name="Oval 145"/>
            <p:cNvSpPr>
              <a:spLocks noChangeArrowheads="1"/>
            </p:cNvSpPr>
            <p:nvPr/>
          </p:nvSpPr>
          <p:spPr bwMode="auto">
            <a:xfrm>
              <a:off x="400050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6" name="Oval 146"/>
            <p:cNvSpPr>
              <a:spLocks noChangeArrowheads="1"/>
            </p:cNvSpPr>
            <p:nvPr/>
          </p:nvSpPr>
          <p:spPr bwMode="auto">
            <a:xfrm>
              <a:off x="1774825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7" name="Oval 147"/>
            <p:cNvSpPr>
              <a:spLocks noChangeArrowheads="1"/>
            </p:cNvSpPr>
            <p:nvPr/>
          </p:nvSpPr>
          <p:spPr bwMode="auto">
            <a:xfrm>
              <a:off x="3149600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8" name="Oval 148"/>
            <p:cNvSpPr>
              <a:spLocks noChangeArrowheads="1"/>
            </p:cNvSpPr>
            <p:nvPr/>
          </p:nvSpPr>
          <p:spPr bwMode="auto">
            <a:xfrm>
              <a:off x="4524375" y="3521075"/>
              <a:ext cx="206375" cy="2063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89" name="Oval 149"/>
            <p:cNvSpPr>
              <a:spLocks noChangeArrowheads="1"/>
            </p:cNvSpPr>
            <p:nvPr/>
          </p:nvSpPr>
          <p:spPr bwMode="auto">
            <a:xfrm>
              <a:off x="5899150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0" name="Oval 150"/>
            <p:cNvSpPr>
              <a:spLocks noChangeArrowheads="1"/>
            </p:cNvSpPr>
            <p:nvPr/>
          </p:nvSpPr>
          <p:spPr bwMode="auto">
            <a:xfrm>
              <a:off x="7273925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1" name="Oval 151"/>
            <p:cNvSpPr>
              <a:spLocks noChangeArrowheads="1"/>
            </p:cNvSpPr>
            <p:nvPr/>
          </p:nvSpPr>
          <p:spPr bwMode="auto">
            <a:xfrm>
              <a:off x="8648700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2" name="Oval 152"/>
            <p:cNvSpPr>
              <a:spLocks noChangeArrowheads="1"/>
            </p:cNvSpPr>
            <p:nvPr/>
          </p:nvSpPr>
          <p:spPr bwMode="auto">
            <a:xfrm>
              <a:off x="7961313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3" name="Oval 153"/>
            <p:cNvSpPr>
              <a:spLocks noChangeArrowheads="1"/>
            </p:cNvSpPr>
            <p:nvPr/>
          </p:nvSpPr>
          <p:spPr bwMode="auto">
            <a:xfrm>
              <a:off x="6586538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4" name="Oval 154"/>
            <p:cNvSpPr>
              <a:spLocks noChangeArrowheads="1"/>
            </p:cNvSpPr>
            <p:nvPr/>
          </p:nvSpPr>
          <p:spPr bwMode="auto">
            <a:xfrm>
              <a:off x="5211763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5" name="Oval 155"/>
            <p:cNvSpPr>
              <a:spLocks noChangeArrowheads="1"/>
            </p:cNvSpPr>
            <p:nvPr/>
          </p:nvSpPr>
          <p:spPr bwMode="auto">
            <a:xfrm>
              <a:off x="3836988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6" name="Oval 156"/>
            <p:cNvSpPr>
              <a:spLocks noChangeArrowheads="1"/>
            </p:cNvSpPr>
            <p:nvPr/>
          </p:nvSpPr>
          <p:spPr bwMode="auto">
            <a:xfrm>
              <a:off x="2462213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7" name="Oval 157"/>
            <p:cNvSpPr>
              <a:spLocks noChangeArrowheads="1"/>
            </p:cNvSpPr>
            <p:nvPr/>
          </p:nvSpPr>
          <p:spPr bwMode="auto">
            <a:xfrm>
              <a:off x="1087438" y="3521075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8" name="Oval 158"/>
            <p:cNvSpPr>
              <a:spLocks noChangeArrowheads="1"/>
            </p:cNvSpPr>
            <p:nvPr/>
          </p:nvSpPr>
          <p:spPr bwMode="auto">
            <a:xfrm>
              <a:off x="400050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399" name="Oval 159"/>
            <p:cNvSpPr>
              <a:spLocks noChangeArrowheads="1"/>
            </p:cNvSpPr>
            <p:nvPr/>
          </p:nvSpPr>
          <p:spPr bwMode="auto">
            <a:xfrm>
              <a:off x="1774825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0" name="Oval 160"/>
            <p:cNvSpPr>
              <a:spLocks noChangeArrowheads="1"/>
            </p:cNvSpPr>
            <p:nvPr/>
          </p:nvSpPr>
          <p:spPr bwMode="auto">
            <a:xfrm>
              <a:off x="3149600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1" name="Oval 161"/>
            <p:cNvSpPr>
              <a:spLocks noChangeArrowheads="1"/>
            </p:cNvSpPr>
            <p:nvPr/>
          </p:nvSpPr>
          <p:spPr bwMode="auto">
            <a:xfrm>
              <a:off x="4524375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2" name="Oval 162"/>
            <p:cNvSpPr>
              <a:spLocks noChangeArrowheads="1"/>
            </p:cNvSpPr>
            <p:nvPr/>
          </p:nvSpPr>
          <p:spPr bwMode="auto">
            <a:xfrm>
              <a:off x="5899150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3" name="Oval 163"/>
            <p:cNvSpPr>
              <a:spLocks noChangeArrowheads="1"/>
            </p:cNvSpPr>
            <p:nvPr/>
          </p:nvSpPr>
          <p:spPr bwMode="auto">
            <a:xfrm>
              <a:off x="7273925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4" name="Oval 164"/>
            <p:cNvSpPr>
              <a:spLocks noChangeArrowheads="1"/>
            </p:cNvSpPr>
            <p:nvPr/>
          </p:nvSpPr>
          <p:spPr bwMode="auto">
            <a:xfrm>
              <a:off x="8648700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5" name="Oval 165"/>
            <p:cNvSpPr>
              <a:spLocks noChangeArrowheads="1"/>
            </p:cNvSpPr>
            <p:nvPr/>
          </p:nvSpPr>
          <p:spPr bwMode="auto">
            <a:xfrm>
              <a:off x="7961313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6" name="Oval 166"/>
            <p:cNvSpPr>
              <a:spLocks noChangeArrowheads="1"/>
            </p:cNvSpPr>
            <p:nvPr/>
          </p:nvSpPr>
          <p:spPr bwMode="auto">
            <a:xfrm>
              <a:off x="6586538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7" name="Oval 167"/>
            <p:cNvSpPr>
              <a:spLocks noChangeArrowheads="1"/>
            </p:cNvSpPr>
            <p:nvPr/>
          </p:nvSpPr>
          <p:spPr bwMode="auto">
            <a:xfrm>
              <a:off x="5211763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8" name="Oval 168"/>
            <p:cNvSpPr>
              <a:spLocks noChangeArrowheads="1"/>
            </p:cNvSpPr>
            <p:nvPr/>
          </p:nvSpPr>
          <p:spPr bwMode="auto">
            <a:xfrm>
              <a:off x="3836988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09" name="Oval 169"/>
            <p:cNvSpPr>
              <a:spLocks noChangeArrowheads="1"/>
            </p:cNvSpPr>
            <p:nvPr/>
          </p:nvSpPr>
          <p:spPr bwMode="auto">
            <a:xfrm>
              <a:off x="2462213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0" name="Oval 170"/>
            <p:cNvSpPr>
              <a:spLocks noChangeArrowheads="1"/>
            </p:cNvSpPr>
            <p:nvPr/>
          </p:nvSpPr>
          <p:spPr bwMode="auto">
            <a:xfrm>
              <a:off x="1087438" y="419100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1" name="Oval 171"/>
            <p:cNvSpPr>
              <a:spLocks noChangeArrowheads="1"/>
            </p:cNvSpPr>
            <p:nvPr/>
          </p:nvSpPr>
          <p:spPr bwMode="auto">
            <a:xfrm>
              <a:off x="400050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2" name="Oval 172"/>
            <p:cNvSpPr>
              <a:spLocks noChangeArrowheads="1"/>
            </p:cNvSpPr>
            <p:nvPr/>
          </p:nvSpPr>
          <p:spPr bwMode="auto">
            <a:xfrm>
              <a:off x="1774825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3" name="Oval 173"/>
            <p:cNvSpPr>
              <a:spLocks noChangeArrowheads="1"/>
            </p:cNvSpPr>
            <p:nvPr/>
          </p:nvSpPr>
          <p:spPr bwMode="auto">
            <a:xfrm>
              <a:off x="3149600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4" name="Oval 174"/>
            <p:cNvSpPr>
              <a:spLocks noChangeArrowheads="1"/>
            </p:cNvSpPr>
            <p:nvPr/>
          </p:nvSpPr>
          <p:spPr bwMode="auto">
            <a:xfrm>
              <a:off x="4524375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5" name="Oval 175"/>
            <p:cNvSpPr>
              <a:spLocks noChangeArrowheads="1"/>
            </p:cNvSpPr>
            <p:nvPr/>
          </p:nvSpPr>
          <p:spPr bwMode="auto">
            <a:xfrm>
              <a:off x="5899150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6" name="Oval 176"/>
            <p:cNvSpPr>
              <a:spLocks noChangeArrowheads="1"/>
            </p:cNvSpPr>
            <p:nvPr/>
          </p:nvSpPr>
          <p:spPr bwMode="auto">
            <a:xfrm>
              <a:off x="7273925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7" name="Oval 177"/>
            <p:cNvSpPr>
              <a:spLocks noChangeArrowheads="1"/>
            </p:cNvSpPr>
            <p:nvPr/>
          </p:nvSpPr>
          <p:spPr bwMode="auto">
            <a:xfrm>
              <a:off x="8648700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8" name="Oval 178"/>
            <p:cNvSpPr>
              <a:spLocks noChangeArrowheads="1"/>
            </p:cNvSpPr>
            <p:nvPr/>
          </p:nvSpPr>
          <p:spPr bwMode="auto">
            <a:xfrm>
              <a:off x="7961313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19" name="Oval 179"/>
            <p:cNvSpPr>
              <a:spLocks noChangeArrowheads="1"/>
            </p:cNvSpPr>
            <p:nvPr/>
          </p:nvSpPr>
          <p:spPr bwMode="auto">
            <a:xfrm>
              <a:off x="6586538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0" name="Oval 180"/>
            <p:cNvSpPr>
              <a:spLocks noChangeArrowheads="1"/>
            </p:cNvSpPr>
            <p:nvPr/>
          </p:nvSpPr>
          <p:spPr bwMode="auto">
            <a:xfrm>
              <a:off x="5211763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1" name="Oval 181"/>
            <p:cNvSpPr>
              <a:spLocks noChangeArrowheads="1"/>
            </p:cNvSpPr>
            <p:nvPr/>
          </p:nvSpPr>
          <p:spPr bwMode="auto">
            <a:xfrm>
              <a:off x="3836988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2" name="Oval 182"/>
            <p:cNvSpPr>
              <a:spLocks noChangeArrowheads="1"/>
            </p:cNvSpPr>
            <p:nvPr/>
          </p:nvSpPr>
          <p:spPr bwMode="auto">
            <a:xfrm>
              <a:off x="2462213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3" name="Oval 183"/>
            <p:cNvSpPr>
              <a:spLocks noChangeArrowheads="1"/>
            </p:cNvSpPr>
            <p:nvPr/>
          </p:nvSpPr>
          <p:spPr bwMode="auto">
            <a:xfrm>
              <a:off x="1087438" y="4860925"/>
              <a:ext cx="206375" cy="207963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4" name="Oval 184"/>
            <p:cNvSpPr>
              <a:spLocks noChangeArrowheads="1"/>
            </p:cNvSpPr>
            <p:nvPr/>
          </p:nvSpPr>
          <p:spPr bwMode="auto">
            <a:xfrm>
              <a:off x="400050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5" name="Oval 185"/>
            <p:cNvSpPr>
              <a:spLocks noChangeArrowheads="1"/>
            </p:cNvSpPr>
            <p:nvPr/>
          </p:nvSpPr>
          <p:spPr bwMode="auto">
            <a:xfrm>
              <a:off x="1774825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6" name="Oval 186"/>
            <p:cNvSpPr>
              <a:spLocks noChangeArrowheads="1"/>
            </p:cNvSpPr>
            <p:nvPr/>
          </p:nvSpPr>
          <p:spPr bwMode="auto">
            <a:xfrm>
              <a:off x="3149600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7" name="Oval 187"/>
            <p:cNvSpPr>
              <a:spLocks noChangeArrowheads="1"/>
            </p:cNvSpPr>
            <p:nvPr/>
          </p:nvSpPr>
          <p:spPr bwMode="auto">
            <a:xfrm>
              <a:off x="4524375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8" name="Oval 188"/>
            <p:cNvSpPr>
              <a:spLocks noChangeArrowheads="1"/>
            </p:cNvSpPr>
            <p:nvPr/>
          </p:nvSpPr>
          <p:spPr bwMode="auto">
            <a:xfrm>
              <a:off x="5899150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29" name="Oval 189"/>
            <p:cNvSpPr>
              <a:spLocks noChangeArrowheads="1"/>
            </p:cNvSpPr>
            <p:nvPr/>
          </p:nvSpPr>
          <p:spPr bwMode="auto">
            <a:xfrm>
              <a:off x="7273925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0" name="Oval 190"/>
            <p:cNvSpPr>
              <a:spLocks noChangeArrowheads="1"/>
            </p:cNvSpPr>
            <p:nvPr/>
          </p:nvSpPr>
          <p:spPr bwMode="auto">
            <a:xfrm>
              <a:off x="8648700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1" name="Oval 191"/>
            <p:cNvSpPr>
              <a:spLocks noChangeArrowheads="1"/>
            </p:cNvSpPr>
            <p:nvPr/>
          </p:nvSpPr>
          <p:spPr bwMode="auto">
            <a:xfrm>
              <a:off x="7961313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2" name="Oval 192"/>
            <p:cNvSpPr>
              <a:spLocks noChangeArrowheads="1"/>
            </p:cNvSpPr>
            <p:nvPr/>
          </p:nvSpPr>
          <p:spPr bwMode="auto">
            <a:xfrm>
              <a:off x="6586538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3" name="Oval 193"/>
            <p:cNvSpPr>
              <a:spLocks noChangeArrowheads="1"/>
            </p:cNvSpPr>
            <p:nvPr/>
          </p:nvSpPr>
          <p:spPr bwMode="auto">
            <a:xfrm>
              <a:off x="5211763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4" name="Oval 194"/>
            <p:cNvSpPr>
              <a:spLocks noChangeArrowheads="1"/>
            </p:cNvSpPr>
            <p:nvPr/>
          </p:nvSpPr>
          <p:spPr bwMode="auto">
            <a:xfrm>
              <a:off x="3836988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5" name="Oval 195"/>
            <p:cNvSpPr>
              <a:spLocks noChangeArrowheads="1"/>
            </p:cNvSpPr>
            <p:nvPr/>
          </p:nvSpPr>
          <p:spPr bwMode="auto">
            <a:xfrm>
              <a:off x="2462213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  <p:sp>
          <p:nvSpPr>
            <p:cNvPr id="10436" name="Oval 196"/>
            <p:cNvSpPr>
              <a:spLocks noChangeArrowheads="1"/>
            </p:cNvSpPr>
            <p:nvPr/>
          </p:nvSpPr>
          <p:spPr bwMode="auto">
            <a:xfrm>
              <a:off x="1087438" y="5530850"/>
              <a:ext cx="206375" cy="206375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GB"/>
            </a:p>
          </p:txBody>
        </p:sp>
      </p:grpSp>
      <p:cxnSp>
        <p:nvCxnSpPr>
          <p:cNvPr id="317" name="Straight Arrow Connector 316"/>
          <p:cNvCxnSpPr>
            <a:cxnSpLocks noChangeShapeType="1"/>
          </p:cNvCxnSpPr>
          <p:nvPr/>
        </p:nvCxnSpPr>
        <p:spPr bwMode="auto">
          <a:xfrm flipH="1" flipV="1">
            <a:off x="1817688" y="3217863"/>
            <a:ext cx="508000" cy="14446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322" name="Straight Arrow Connector 321"/>
          <p:cNvCxnSpPr>
            <a:cxnSpLocks noChangeShapeType="1"/>
          </p:cNvCxnSpPr>
          <p:nvPr/>
        </p:nvCxnSpPr>
        <p:spPr bwMode="auto">
          <a:xfrm>
            <a:off x="8034338" y="5586413"/>
            <a:ext cx="693737" cy="315912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1272" name="Oval 154"/>
          <p:cNvSpPr>
            <a:spLocks noChangeArrowheads="1"/>
          </p:cNvSpPr>
          <p:nvPr/>
        </p:nvSpPr>
        <p:spPr bwMode="auto">
          <a:xfrm>
            <a:off x="4527550" y="3832225"/>
            <a:ext cx="171450" cy="171450"/>
          </a:xfrm>
          <a:prstGeom prst="ellipse">
            <a:avLst/>
          </a:prstGeom>
          <a:solidFill>
            <a:srgbClr val="CFE7E5">
              <a:alpha val="25098"/>
            </a:srgbClr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3" name="Title 2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Expanding Universe</a:t>
            </a:r>
          </a:p>
        </p:txBody>
      </p:sp>
      <p:cxnSp>
        <p:nvCxnSpPr>
          <p:cNvPr id="284" name="Straight Arrow Connector 283"/>
          <p:cNvCxnSpPr>
            <a:cxnSpLocks noChangeShapeType="1"/>
          </p:cNvCxnSpPr>
          <p:nvPr/>
        </p:nvCxnSpPr>
        <p:spPr bwMode="auto">
          <a:xfrm flipV="1">
            <a:off x="5734050" y="2566987"/>
            <a:ext cx="285750" cy="252414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</p:spPr>
      </p:cxnSp>
    </p:spTree>
    <p:extLst>
      <p:ext uri="{BB962C8B-B14F-4D97-AF65-F5344CB8AC3E}">
        <p14:creationId xmlns:p14="http://schemas.microsoft.com/office/powerpoint/2010/main" val="37563214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283"/>
          <p:cNvGrpSpPr/>
          <p:nvPr/>
        </p:nvGrpSpPr>
        <p:grpSpPr>
          <a:xfrm>
            <a:off x="1106488" y="2132856"/>
            <a:ext cx="7011987" cy="3505200"/>
            <a:chOff x="1106488" y="2165350"/>
            <a:chExt cx="7011987" cy="3505200"/>
          </a:xfrm>
        </p:grpSpPr>
        <p:sp>
          <p:nvSpPr>
            <p:cNvPr id="11275" name="Oval 2"/>
            <p:cNvSpPr>
              <a:spLocks noChangeArrowheads="1"/>
            </p:cNvSpPr>
            <p:nvPr/>
          </p:nvSpPr>
          <p:spPr bwMode="auto">
            <a:xfrm>
              <a:off x="1106488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6" name="Oval 3"/>
            <p:cNvSpPr>
              <a:spLocks noChangeArrowheads="1"/>
            </p:cNvSpPr>
            <p:nvPr/>
          </p:nvSpPr>
          <p:spPr bwMode="auto">
            <a:xfrm>
              <a:off x="2246313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Oval 4"/>
            <p:cNvSpPr>
              <a:spLocks noChangeArrowheads="1"/>
            </p:cNvSpPr>
            <p:nvPr/>
          </p:nvSpPr>
          <p:spPr bwMode="auto">
            <a:xfrm>
              <a:off x="3386138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8" name="Oval 5"/>
            <p:cNvSpPr>
              <a:spLocks noChangeArrowheads="1"/>
            </p:cNvSpPr>
            <p:nvPr/>
          </p:nvSpPr>
          <p:spPr bwMode="auto">
            <a:xfrm>
              <a:off x="4525963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9" name="Oval 6"/>
            <p:cNvSpPr>
              <a:spLocks noChangeArrowheads="1"/>
            </p:cNvSpPr>
            <p:nvPr/>
          </p:nvSpPr>
          <p:spPr bwMode="auto">
            <a:xfrm>
              <a:off x="5665788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0" name="Oval 7"/>
            <p:cNvSpPr>
              <a:spLocks noChangeArrowheads="1"/>
            </p:cNvSpPr>
            <p:nvPr/>
          </p:nvSpPr>
          <p:spPr bwMode="auto">
            <a:xfrm>
              <a:off x="6805613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1" name="Oval 8"/>
            <p:cNvSpPr>
              <a:spLocks noChangeArrowheads="1"/>
            </p:cNvSpPr>
            <p:nvPr/>
          </p:nvSpPr>
          <p:spPr bwMode="auto">
            <a:xfrm>
              <a:off x="7947025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Oval 9"/>
            <p:cNvSpPr>
              <a:spLocks noChangeArrowheads="1"/>
            </p:cNvSpPr>
            <p:nvPr/>
          </p:nvSpPr>
          <p:spPr bwMode="auto">
            <a:xfrm>
              <a:off x="7377113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3" name="Oval 10"/>
            <p:cNvSpPr>
              <a:spLocks noChangeArrowheads="1"/>
            </p:cNvSpPr>
            <p:nvPr/>
          </p:nvSpPr>
          <p:spPr bwMode="auto">
            <a:xfrm>
              <a:off x="6237288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4" name="Oval 11"/>
            <p:cNvSpPr>
              <a:spLocks noChangeArrowheads="1"/>
            </p:cNvSpPr>
            <p:nvPr/>
          </p:nvSpPr>
          <p:spPr bwMode="auto">
            <a:xfrm>
              <a:off x="5095875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5" name="Oval 12"/>
            <p:cNvSpPr>
              <a:spLocks noChangeArrowheads="1"/>
            </p:cNvSpPr>
            <p:nvPr/>
          </p:nvSpPr>
          <p:spPr bwMode="auto">
            <a:xfrm>
              <a:off x="3956050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Oval 13"/>
            <p:cNvSpPr>
              <a:spLocks noChangeArrowheads="1"/>
            </p:cNvSpPr>
            <p:nvPr/>
          </p:nvSpPr>
          <p:spPr bwMode="auto">
            <a:xfrm>
              <a:off x="2816225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7" name="Oval 14"/>
            <p:cNvSpPr>
              <a:spLocks noChangeArrowheads="1"/>
            </p:cNvSpPr>
            <p:nvPr/>
          </p:nvSpPr>
          <p:spPr bwMode="auto">
            <a:xfrm>
              <a:off x="1676400" y="21653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Oval 15"/>
            <p:cNvSpPr>
              <a:spLocks noChangeArrowheads="1"/>
            </p:cNvSpPr>
            <p:nvPr/>
          </p:nvSpPr>
          <p:spPr bwMode="auto">
            <a:xfrm>
              <a:off x="1106488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9" name="Oval 16"/>
            <p:cNvSpPr>
              <a:spLocks noChangeArrowheads="1"/>
            </p:cNvSpPr>
            <p:nvPr/>
          </p:nvSpPr>
          <p:spPr bwMode="auto">
            <a:xfrm>
              <a:off x="2246313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0" name="Oval 17"/>
            <p:cNvSpPr>
              <a:spLocks noChangeArrowheads="1"/>
            </p:cNvSpPr>
            <p:nvPr/>
          </p:nvSpPr>
          <p:spPr bwMode="auto">
            <a:xfrm>
              <a:off x="3386138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Oval 18"/>
            <p:cNvSpPr>
              <a:spLocks noChangeArrowheads="1"/>
            </p:cNvSpPr>
            <p:nvPr/>
          </p:nvSpPr>
          <p:spPr bwMode="auto">
            <a:xfrm>
              <a:off x="4525963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2" name="Oval 19"/>
            <p:cNvSpPr>
              <a:spLocks noChangeArrowheads="1"/>
            </p:cNvSpPr>
            <p:nvPr/>
          </p:nvSpPr>
          <p:spPr bwMode="auto">
            <a:xfrm>
              <a:off x="5665788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3" name="Oval 20"/>
            <p:cNvSpPr>
              <a:spLocks noChangeArrowheads="1"/>
            </p:cNvSpPr>
            <p:nvPr/>
          </p:nvSpPr>
          <p:spPr bwMode="auto">
            <a:xfrm>
              <a:off x="6805613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Oval 21"/>
            <p:cNvSpPr>
              <a:spLocks noChangeArrowheads="1"/>
            </p:cNvSpPr>
            <p:nvPr/>
          </p:nvSpPr>
          <p:spPr bwMode="auto">
            <a:xfrm>
              <a:off x="7947025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5" name="Oval 22"/>
            <p:cNvSpPr>
              <a:spLocks noChangeArrowheads="1"/>
            </p:cNvSpPr>
            <p:nvPr/>
          </p:nvSpPr>
          <p:spPr bwMode="auto">
            <a:xfrm>
              <a:off x="7377113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6" name="Oval 23"/>
            <p:cNvSpPr>
              <a:spLocks noChangeArrowheads="1"/>
            </p:cNvSpPr>
            <p:nvPr/>
          </p:nvSpPr>
          <p:spPr bwMode="auto">
            <a:xfrm>
              <a:off x="6237288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Oval 24"/>
            <p:cNvSpPr>
              <a:spLocks noChangeArrowheads="1"/>
            </p:cNvSpPr>
            <p:nvPr/>
          </p:nvSpPr>
          <p:spPr bwMode="auto">
            <a:xfrm>
              <a:off x="5095875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8" name="Oval 25"/>
            <p:cNvSpPr>
              <a:spLocks noChangeArrowheads="1"/>
            </p:cNvSpPr>
            <p:nvPr/>
          </p:nvSpPr>
          <p:spPr bwMode="auto">
            <a:xfrm>
              <a:off x="3956050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9" name="Oval 26"/>
            <p:cNvSpPr>
              <a:spLocks noChangeArrowheads="1"/>
            </p:cNvSpPr>
            <p:nvPr/>
          </p:nvSpPr>
          <p:spPr bwMode="auto">
            <a:xfrm>
              <a:off x="2816225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0" name="Oval 27"/>
            <p:cNvSpPr>
              <a:spLocks noChangeArrowheads="1"/>
            </p:cNvSpPr>
            <p:nvPr/>
          </p:nvSpPr>
          <p:spPr bwMode="auto">
            <a:xfrm>
              <a:off x="1676400" y="27209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1" name="Oval 28"/>
            <p:cNvSpPr>
              <a:spLocks noChangeArrowheads="1"/>
            </p:cNvSpPr>
            <p:nvPr/>
          </p:nvSpPr>
          <p:spPr bwMode="auto">
            <a:xfrm>
              <a:off x="1106488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Oval 29"/>
            <p:cNvSpPr>
              <a:spLocks noChangeArrowheads="1"/>
            </p:cNvSpPr>
            <p:nvPr/>
          </p:nvSpPr>
          <p:spPr bwMode="auto">
            <a:xfrm>
              <a:off x="2246313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3" name="Oval 30"/>
            <p:cNvSpPr>
              <a:spLocks noChangeArrowheads="1"/>
            </p:cNvSpPr>
            <p:nvPr/>
          </p:nvSpPr>
          <p:spPr bwMode="auto">
            <a:xfrm>
              <a:off x="3386138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4" name="Oval 31"/>
            <p:cNvSpPr>
              <a:spLocks noChangeArrowheads="1"/>
            </p:cNvSpPr>
            <p:nvPr/>
          </p:nvSpPr>
          <p:spPr bwMode="auto">
            <a:xfrm>
              <a:off x="4525963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Oval 32"/>
            <p:cNvSpPr>
              <a:spLocks noChangeArrowheads="1"/>
            </p:cNvSpPr>
            <p:nvPr/>
          </p:nvSpPr>
          <p:spPr bwMode="auto">
            <a:xfrm>
              <a:off x="5665788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6" name="Oval 33"/>
            <p:cNvSpPr>
              <a:spLocks noChangeArrowheads="1"/>
            </p:cNvSpPr>
            <p:nvPr/>
          </p:nvSpPr>
          <p:spPr bwMode="auto">
            <a:xfrm>
              <a:off x="6805613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7" name="Oval 34"/>
            <p:cNvSpPr>
              <a:spLocks noChangeArrowheads="1"/>
            </p:cNvSpPr>
            <p:nvPr/>
          </p:nvSpPr>
          <p:spPr bwMode="auto">
            <a:xfrm>
              <a:off x="7947025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8" name="Oval 35"/>
            <p:cNvSpPr>
              <a:spLocks noChangeArrowheads="1"/>
            </p:cNvSpPr>
            <p:nvPr/>
          </p:nvSpPr>
          <p:spPr bwMode="auto">
            <a:xfrm>
              <a:off x="7377113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9" name="Oval 36"/>
            <p:cNvSpPr>
              <a:spLocks noChangeArrowheads="1"/>
            </p:cNvSpPr>
            <p:nvPr/>
          </p:nvSpPr>
          <p:spPr bwMode="auto">
            <a:xfrm>
              <a:off x="6237288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Oval 37"/>
            <p:cNvSpPr>
              <a:spLocks noChangeArrowheads="1"/>
            </p:cNvSpPr>
            <p:nvPr/>
          </p:nvSpPr>
          <p:spPr bwMode="auto">
            <a:xfrm>
              <a:off x="5095875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1" name="Oval 38"/>
            <p:cNvSpPr>
              <a:spLocks noChangeArrowheads="1"/>
            </p:cNvSpPr>
            <p:nvPr/>
          </p:nvSpPr>
          <p:spPr bwMode="auto">
            <a:xfrm>
              <a:off x="3956050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2" name="Oval 39"/>
            <p:cNvSpPr>
              <a:spLocks noChangeArrowheads="1"/>
            </p:cNvSpPr>
            <p:nvPr/>
          </p:nvSpPr>
          <p:spPr bwMode="auto">
            <a:xfrm>
              <a:off x="2816225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Oval 40"/>
            <p:cNvSpPr>
              <a:spLocks noChangeArrowheads="1"/>
            </p:cNvSpPr>
            <p:nvPr/>
          </p:nvSpPr>
          <p:spPr bwMode="auto">
            <a:xfrm>
              <a:off x="1676400" y="32766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4" name="Oval 41"/>
            <p:cNvSpPr>
              <a:spLocks noChangeArrowheads="1"/>
            </p:cNvSpPr>
            <p:nvPr/>
          </p:nvSpPr>
          <p:spPr bwMode="auto">
            <a:xfrm>
              <a:off x="1106488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5" name="Oval 42"/>
            <p:cNvSpPr>
              <a:spLocks noChangeArrowheads="1"/>
            </p:cNvSpPr>
            <p:nvPr/>
          </p:nvSpPr>
          <p:spPr bwMode="auto">
            <a:xfrm>
              <a:off x="2246313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Oval 43"/>
            <p:cNvSpPr>
              <a:spLocks noChangeArrowheads="1"/>
            </p:cNvSpPr>
            <p:nvPr/>
          </p:nvSpPr>
          <p:spPr bwMode="auto">
            <a:xfrm>
              <a:off x="3386138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7" name="Oval 44"/>
            <p:cNvSpPr>
              <a:spLocks noChangeArrowheads="1"/>
            </p:cNvSpPr>
            <p:nvPr/>
          </p:nvSpPr>
          <p:spPr bwMode="auto">
            <a:xfrm>
              <a:off x="5665788" y="2720975"/>
              <a:ext cx="171450" cy="17145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8" name="Oval 45"/>
            <p:cNvSpPr>
              <a:spLocks noChangeArrowheads="1"/>
            </p:cNvSpPr>
            <p:nvPr/>
          </p:nvSpPr>
          <p:spPr bwMode="auto">
            <a:xfrm>
              <a:off x="5665788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9" name="Oval 46"/>
            <p:cNvSpPr>
              <a:spLocks noChangeArrowheads="1"/>
            </p:cNvSpPr>
            <p:nvPr/>
          </p:nvSpPr>
          <p:spPr bwMode="auto">
            <a:xfrm>
              <a:off x="6805613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0" name="Oval 47"/>
            <p:cNvSpPr>
              <a:spLocks noChangeArrowheads="1"/>
            </p:cNvSpPr>
            <p:nvPr/>
          </p:nvSpPr>
          <p:spPr bwMode="auto">
            <a:xfrm>
              <a:off x="7947025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1" name="Oval 48"/>
            <p:cNvSpPr>
              <a:spLocks noChangeArrowheads="1"/>
            </p:cNvSpPr>
            <p:nvPr/>
          </p:nvSpPr>
          <p:spPr bwMode="auto">
            <a:xfrm>
              <a:off x="7377113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2" name="Oval 49"/>
            <p:cNvSpPr>
              <a:spLocks noChangeArrowheads="1"/>
            </p:cNvSpPr>
            <p:nvPr/>
          </p:nvSpPr>
          <p:spPr bwMode="auto">
            <a:xfrm>
              <a:off x="6237288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3" name="Oval 50"/>
            <p:cNvSpPr>
              <a:spLocks noChangeArrowheads="1"/>
            </p:cNvSpPr>
            <p:nvPr/>
          </p:nvSpPr>
          <p:spPr bwMode="auto">
            <a:xfrm>
              <a:off x="5095875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4" name="Oval 51"/>
            <p:cNvSpPr>
              <a:spLocks noChangeArrowheads="1"/>
            </p:cNvSpPr>
            <p:nvPr/>
          </p:nvSpPr>
          <p:spPr bwMode="auto">
            <a:xfrm>
              <a:off x="3956050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5" name="Oval 52"/>
            <p:cNvSpPr>
              <a:spLocks noChangeArrowheads="1"/>
            </p:cNvSpPr>
            <p:nvPr/>
          </p:nvSpPr>
          <p:spPr bwMode="auto">
            <a:xfrm>
              <a:off x="2816225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Oval 53"/>
            <p:cNvSpPr>
              <a:spLocks noChangeArrowheads="1"/>
            </p:cNvSpPr>
            <p:nvPr/>
          </p:nvSpPr>
          <p:spPr bwMode="auto">
            <a:xfrm>
              <a:off x="1676400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7" name="Oval 54"/>
            <p:cNvSpPr>
              <a:spLocks noChangeArrowheads="1"/>
            </p:cNvSpPr>
            <p:nvPr/>
          </p:nvSpPr>
          <p:spPr bwMode="auto">
            <a:xfrm>
              <a:off x="1106488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8" name="Oval 55"/>
            <p:cNvSpPr>
              <a:spLocks noChangeArrowheads="1"/>
            </p:cNvSpPr>
            <p:nvPr/>
          </p:nvSpPr>
          <p:spPr bwMode="auto">
            <a:xfrm>
              <a:off x="2246313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9" name="Oval 56"/>
            <p:cNvSpPr>
              <a:spLocks noChangeArrowheads="1"/>
            </p:cNvSpPr>
            <p:nvPr/>
          </p:nvSpPr>
          <p:spPr bwMode="auto">
            <a:xfrm>
              <a:off x="3386138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0" name="Oval 57"/>
            <p:cNvSpPr>
              <a:spLocks noChangeArrowheads="1"/>
            </p:cNvSpPr>
            <p:nvPr/>
          </p:nvSpPr>
          <p:spPr bwMode="auto">
            <a:xfrm>
              <a:off x="4525963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1" name="Oval 58"/>
            <p:cNvSpPr>
              <a:spLocks noChangeArrowheads="1"/>
            </p:cNvSpPr>
            <p:nvPr/>
          </p:nvSpPr>
          <p:spPr bwMode="auto">
            <a:xfrm>
              <a:off x="5665788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2" name="Oval 59"/>
            <p:cNvSpPr>
              <a:spLocks noChangeArrowheads="1"/>
            </p:cNvSpPr>
            <p:nvPr/>
          </p:nvSpPr>
          <p:spPr bwMode="auto">
            <a:xfrm>
              <a:off x="6805613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3" name="Oval 60"/>
            <p:cNvSpPr>
              <a:spLocks noChangeArrowheads="1"/>
            </p:cNvSpPr>
            <p:nvPr/>
          </p:nvSpPr>
          <p:spPr bwMode="auto">
            <a:xfrm>
              <a:off x="7947025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4" name="Oval 61"/>
            <p:cNvSpPr>
              <a:spLocks noChangeArrowheads="1"/>
            </p:cNvSpPr>
            <p:nvPr/>
          </p:nvSpPr>
          <p:spPr bwMode="auto">
            <a:xfrm>
              <a:off x="7377113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5" name="Oval 62"/>
            <p:cNvSpPr>
              <a:spLocks noChangeArrowheads="1"/>
            </p:cNvSpPr>
            <p:nvPr/>
          </p:nvSpPr>
          <p:spPr bwMode="auto">
            <a:xfrm>
              <a:off x="6237288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6" name="Oval 63"/>
            <p:cNvSpPr>
              <a:spLocks noChangeArrowheads="1"/>
            </p:cNvSpPr>
            <p:nvPr/>
          </p:nvSpPr>
          <p:spPr bwMode="auto">
            <a:xfrm>
              <a:off x="5095875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7" name="Oval 64"/>
            <p:cNvSpPr>
              <a:spLocks noChangeArrowheads="1"/>
            </p:cNvSpPr>
            <p:nvPr/>
          </p:nvSpPr>
          <p:spPr bwMode="auto">
            <a:xfrm>
              <a:off x="3956050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8" name="Oval 65"/>
            <p:cNvSpPr>
              <a:spLocks noChangeArrowheads="1"/>
            </p:cNvSpPr>
            <p:nvPr/>
          </p:nvSpPr>
          <p:spPr bwMode="auto">
            <a:xfrm>
              <a:off x="2816225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39" name="Oval 66"/>
            <p:cNvSpPr>
              <a:spLocks noChangeArrowheads="1"/>
            </p:cNvSpPr>
            <p:nvPr/>
          </p:nvSpPr>
          <p:spPr bwMode="auto">
            <a:xfrm>
              <a:off x="1676400" y="438785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0" name="Oval 67"/>
            <p:cNvSpPr>
              <a:spLocks noChangeArrowheads="1"/>
            </p:cNvSpPr>
            <p:nvPr/>
          </p:nvSpPr>
          <p:spPr bwMode="auto">
            <a:xfrm>
              <a:off x="1106488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1" name="Oval 68"/>
            <p:cNvSpPr>
              <a:spLocks noChangeArrowheads="1"/>
            </p:cNvSpPr>
            <p:nvPr/>
          </p:nvSpPr>
          <p:spPr bwMode="auto">
            <a:xfrm>
              <a:off x="2246313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2" name="Oval 69"/>
            <p:cNvSpPr>
              <a:spLocks noChangeArrowheads="1"/>
            </p:cNvSpPr>
            <p:nvPr/>
          </p:nvSpPr>
          <p:spPr bwMode="auto">
            <a:xfrm>
              <a:off x="3386138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3" name="Oval 70"/>
            <p:cNvSpPr>
              <a:spLocks noChangeArrowheads="1"/>
            </p:cNvSpPr>
            <p:nvPr/>
          </p:nvSpPr>
          <p:spPr bwMode="auto">
            <a:xfrm>
              <a:off x="4525963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4" name="Oval 71"/>
            <p:cNvSpPr>
              <a:spLocks noChangeArrowheads="1"/>
            </p:cNvSpPr>
            <p:nvPr/>
          </p:nvSpPr>
          <p:spPr bwMode="auto">
            <a:xfrm>
              <a:off x="5665788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5" name="Oval 72"/>
            <p:cNvSpPr>
              <a:spLocks noChangeArrowheads="1"/>
            </p:cNvSpPr>
            <p:nvPr/>
          </p:nvSpPr>
          <p:spPr bwMode="auto">
            <a:xfrm>
              <a:off x="6805613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6" name="Oval 73"/>
            <p:cNvSpPr>
              <a:spLocks noChangeArrowheads="1"/>
            </p:cNvSpPr>
            <p:nvPr/>
          </p:nvSpPr>
          <p:spPr bwMode="auto">
            <a:xfrm>
              <a:off x="7947025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7" name="Oval 74"/>
            <p:cNvSpPr>
              <a:spLocks noChangeArrowheads="1"/>
            </p:cNvSpPr>
            <p:nvPr/>
          </p:nvSpPr>
          <p:spPr bwMode="auto">
            <a:xfrm>
              <a:off x="7377113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8" name="Oval 75"/>
            <p:cNvSpPr>
              <a:spLocks noChangeArrowheads="1"/>
            </p:cNvSpPr>
            <p:nvPr/>
          </p:nvSpPr>
          <p:spPr bwMode="auto">
            <a:xfrm>
              <a:off x="6237288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49" name="Oval 76"/>
            <p:cNvSpPr>
              <a:spLocks noChangeArrowheads="1"/>
            </p:cNvSpPr>
            <p:nvPr/>
          </p:nvSpPr>
          <p:spPr bwMode="auto">
            <a:xfrm>
              <a:off x="5095875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0" name="Oval 77"/>
            <p:cNvSpPr>
              <a:spLocks noChangeArrowheads="1"/>
            </p:cNvSpPr>
            <p:nvPr/>
          </p:nvSpPr>
          <p:spPr bwMode="auto">
            <a:xfrm>
              <a:off x="3956050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1" name="Oval 78"/>
            <p:cNvSpPr>
              <a:spLocks noChangeArrowheads="1"/>
            </p:cNvSpPr>
            <p:nvPr/>
          </p:nvSpPr>
          <p:spPr bwMode="auto">
            <a:xfrm>
              <a:off x="2816225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2" name="Oval 79"/>
            <p:cNvSpPr>
              <a:spLocks noChangeArrowheads="1"/>
            </p:cNvSpPr>
            <p:nvPr/>
          </p:nvSpPr>
          <p:spPr bwMode="auto">
            <a:xfrm>
              <a:off x="1676400" y="494347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3" name="Oval 80"/>
            <p:cNvSpPr>
              <a:spLocks noChangeArrowheads="1"/>
            </p:cNvSpPr>
            <p:nvPr/>
          </p:nvSpPr>
          <p:spPr bwMode="auto">
            <a:xfrm>
              <a:off x="1106488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4" name="Oval 81"/>
            <p:cNvSpPr>
              <a:spLocks noChangeArrowheads="1"/>
            </p:cNvSpPr>
            <p:nvPr/>
          </p:nvSpPr>
          <p:spPr bwMode="auto">
            <a:xfrm>
              <a:off x="2246313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5" name="Oval 82"/>
            <p:cNvSpPr>
              <a:spLocks noChangeArrowheads="1"/>
            </p:cNvSpPr>
            <p:nvPr/>
          </p:nvSpPr>
          <p:spPr bwMode="auto">
            <a:xfrm>
              <a:off x="3386138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" name="Oval 83"/>
            <p:cNvSpPr>
              <a:spLocks noChangeArrowheads="1"/>
            </p:cNvSpPr>
            <p:nvPr/>
          </p:nvSpPr>
          <p:spPr bwMode="auto">
            <a:xfrm>
              <a:off x="4525963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7" name="Oval 84"/>
            <p:cNvSpPr>
              <a:spLocks noChangeArrowheads="1"/>
            </p:cNvSpPr>
            <p:nvPr/>
          </p:nvSpPr>
          <p:spPr bwMode="auto">
            <a:xfrm>
              <a:off x="5665788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8" name="Oval 85"/>
            <p:cNvSpPr>
              <a:spLocks noChangeArrowheads="1"/>
            </p:cNvSpPr>
            <p:nvPr/>
          </p:nvSpPr>
          <p:spPr bwMode="auto">
            <a:xfrm>
              <a:off x="6805613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9" name="Oval 86"/>
            <p:cNvSpPr>
              <a:spLocks noChangeArrowheads="1"/>
            </p:cNvSpPr>
            <p:nvPr/>
          </p:nvSpPr>
          <p:spPr bwMode="auto">
            <a:xfrm>
              <a:off x="7947025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0" name="Oval 87"/>
            <p:cNvSpPr>
              <a:spLocks noChangeArrowheads="1"/>
            </p:cNvSpPr>
            <p:nvPr/>
          </p:nvSpPr>
          <p:spPr bwMode="auto">
            <a:xfrm>
              <a:off x="7377113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1" name="Oval 88"/>
            <p:cNvSpPr>
              <a:spLocks noChangeArrowheads="1"/>
            </p:cNvSpPr>
            <p:nvPr/>
          </p:nvSpPr>
          <p:spPr bwMode="auto">
            <a:xfrm>
              <a:off x="6237288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2" name="Oval 89"/>
            <p:cNvSpPr>
              <a:spLocks noChangeArrowheads="1"/>
            </p:cNvSpPr>
            <p:nvPr/>
          </p:nvSpPr>
          <p:spPr bwMode="auto">
            <a:xfrm>
              <a:off x="5095875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3" name="Oval 90"/>
            <p:cNvSpPr>
              <a:spLocks noChangeArrowheads="1"/>
            </p:cNvSpPr>
            <p:nvPr/>
          </p:nvSpPr>
          <p:spPr bwMode="auto">
            <a:xfrm>
              <a:off x="3956050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4" name="Oval 91"/>
            <p:cNvSpPr>
              <a:spLocks noChangeArrowheads="1"/>
            </p:cNvSpPr>
            <p:nvPr/>
          </p:nvSpPr>
          <p:spPr bwMode="auto">
            <a:xfrm>
              <a:off x="2816225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65" name="Oval 92"/>
            <p:cNvSpPr>
              <a:spLocks noChangeArrowheads="1"/>
            </p:cNvSpPr>
            <p:nvPr/>
          </p:nvSpPr>
          <p:spPr bwMode="auto">
            <a:xfrm>
              <a:off x="1676400" y="5499100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2" name="Oval 154"/>
            <p:cNvSpPr>
              <a:spLocks noChangeArrowheads="1"/>
            </p:cNvSpPr>
            <p:nvPr/>
          </p:nvSpPr>
          <p:spPr bwMode="auto">
            <a:xfrm>
              <a:off x="4525963" y="3832225"/>
              <a:ext cx="171450" cy="171450"/>
            </a:xfrm>
            <a:prstGeom prst="ellipse">
              <a:avLst/>
            </a:prstGeom>
            <a:solidFill>
              <a:srgbClr val="CFE7E5"/>
            </a:solidFill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73" name="Title 28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Expanding Universe</a:t>
            </a:r>
          </a:p>
        </p:txBody>
      </p:sp>
    </p:spTree>
    <p:extLst>
      <p:ext uri="{BB962C8B-B14F-4D97-AF65-F5344CB8AC3E}">
        <p14:creationId xmlns:p14="http://schemas.microsoft.com/office/powerpoint/2010/main" val="314537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1104278" y="2207787"/>
            <a:ext cx="7011987" cy="3505200"/>
            <a:chOff x="1122363" y="1965325"/>
            <a:chExt cx="7011987" cy="3505200"/>
          </a:xfrm>
          <a:solidFill>
            <a:srgbClr val="CFE7E5">
              <a:alpha val="30196"/>
            </a:srgbClr>
          </a:solidFill>
        </p:grpSpPr>
        <p:sp>
          <p:nvSpPr>
            <p:cNvPr id="388" name="Oval 2"/>
            <p:cNvSpPr>
              <a:spLocks noChangeArrowheads="1"/>
            </p:cNvSpPr>
            <p:nvPr/>
          </p:nvSpPr>
          <p:spPr bwMode="auto">
            <a:xfrm>
              <a:off x="11223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89" name="Oval 3"/>
            <p:cNvSpPr>
              <a:spLocks noChangeArrowheads="1"/>
            </p:cNvSpPr>
            <p:nvPr/>
          </p:nvSpPr>
          <p:spPr bwMode="auto">
            <a:xfrm>
              <a:off x="22621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0" name="Oval 4"/>
            <p:cNvSpPr>
              <a:spLocks noChangeArrowheads="1"/>
            </p:cNvSpPr>
            <p:nvPr/>
          </p:nvSpPr>
          <p:spPr bwMode="auto">
            <a:xfrm>
              <a:off x="340201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1" name="Oval 5"/>
            <p:cNvSpPr>
              <a:spLocks noChangeArrowheads="1"/>
            </p:cNvSpPr>
            <p:nvPr/>
          </p:nvSpPr>
          <p:spPr bwMode="auto">
            <a:xfrm>
              <a:off x="454183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2" name="Oval 6"/>
            <p:cNvSpPr>
              <a:spLocks noChangeArrowheads="1"/>
            </p:cNvSpPr>
            <p:nvPr/>
          </p:nvSpPr>
          <p:spPr bwMode="auto">
            <a:xfrm>
              <a:off x="56816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3" name="Oval 7"/>
            <p:cNvSpPr>
              <a:spLocks noChangeArrowheads="1"/>
            </p:cNvSpPr>
            <p:nvPr/>
          </p:nvSpPr>
          <p:spPr bwMode="auto">
            <a:xfrm>
              <a:off x="68214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4" name="Oval 8"/>
            <p:cNvSpPr>
              <a:spLocks noChangeArrowheads="1"/>
            </p:cNvSpPr>
            <p:nvPr/>
          </p:nvSpPr>
          <p:spPr bwMode="auto">
            <a:xfrm>
              <a:off x="79629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5" name="Oval 9"/>
            <p:cNvSpPr>
              <a:spLocks noChangeArrowheads="1"/>
            </p:cNvSpPr>
            <p:nvPr/>
          </p:nvSpPr>
          <p:spPr bwMode="auto">
            <a:xfrm>
              <a:off x="73929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6" name="Oval 10"/>
            <p:cNvSpPr>
              <a:spLocks noChangeArrowheads="1"/>
            </p:cNvSpPr>
            <p:nvPr/>
          </p:nvSpPr>
          <p:spPr bwMode="auto">
            <a:xfrm>
              <a:off x="62531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7" name="Oval 11"/>
            <p:cNvSpPr>
              <a:spLocks noChangeArrowheads="1"/>
            </p:cNvSpPr>
            <p:nvPr/>
          </p:nvSpPr>
          <p:spPr bwMode="auto">
            <a:xfrm>
              <a:off x="511175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8" name="Oval 12"/>
            <p:cNvSpPr>
              <a:spLocks noChangeArrowheads="1"/>
            </p:cNvSpPr>
            <p:nvPr/>
          </p:nvSpPr>
          <p:spPr bwMode="auto">
            <a:xfrm>
              <a:off x="397192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9" name="Oval 13"/>
            <p:cNvSpPr>
              <a:spLocks noChangeArrowheads="1"/>
            </p:cNvSpPr>
            <p:nvPr/>
          </p:nvSpPr>
          <p:spPr bwMode="auto">
            <a:xfrm>
              <a:off x="28321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0" name="Oval 14"/>
            <p:cNvSpPr>
              <a:spLocks noChangeArrowheads="1"/>
            </p:cNvSpPr>
            <p:nvPr/>
          </p:nvSpPr>
          <p:spPr bwMode="auto">
            <a:xfrm>
              <a:off x="169227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1" name="Oval 15"/>
            <p:cNvSpPr>
              <a:spLocks noChangeArrowheads="1"/>
            </p:cNvSpPr>
            <p:nvPr/>
          </p:nvSpPr>
          <p:spPr bwMode="auto">
            <a:xfrm>
              <a:off x="11223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2" name="Oval 16"/>
            <p:cNvSpPr>
              <a:spLocks noChangeArrowheads="1"/>
            </p:cNvSpPr>
            <p:nvPr/>
          </p:nvSpPr>
          <p:spPr bwMode="auto">
            <a:xfrm>
              <a:off x="22621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3" name="Oval 17"/>
            <p:cNvSpPr>
              <a:spLocks noChangeArrowheads="1"/>
            </p:cNvSpPr>
            <p:nvPr/>
          </p:nvSpPr>
          <p:spPr bwMode="auto">
            <a:xfrm>
              <a:off x="340201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4" name="Oval 18"/>
            <p:cNvSpPr>
              <a:spLocks noChangeArrowheads="1"/>
            </p:cNvSpPr>
            <p:nvPr/>
          </p:nvSpPr>
          <p:spPr bwMode="auto">
            <a:xfrm>
              <a:off x="454183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5" name="Oval 19"/>
            <p:cNvSpPr>
              <a:spLocks noChangeArrowheads="1"/>
            </p:cNvSpPr>
            <p:nvPr/>
          </p:nvSpPr>
          <p:spPr bwMode="auto">
            <a:xfrm>
              <a:off x="56816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6" name="Oval 20"/>
            <p:cNvSpPr>
              <a:spLocks noChangeArrowheads="1"/>
            </p:cNvSpPr>
            <p:nvPr/>
          </p:nvSpPr>
          <p:spPr bwMode="auto">
            <a:xfrm>
              <a:off x="68214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7" name="Oval 21"/>
            <p:cNvSpPr>
              <a:spLocks noChangeArrowheads="1"/>
            </p:cNvSpPr>
            <p:nvPr/>
          </p:nvSpPr>
          <p:spPr bwMode="auto">
            <a:xfrm>
              <a:off x="79629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8" name="Oval 22"/>
            <p:cNvSpPr>
              <a:spLocks noChangeArrowheads="1"/>
            </p:cNvSpPr>
            <p:nvPr/>
          </p:nvSpPr>
          <p:spPr bwMode="auto">
            <a:xfrm>
              <a:off x="73929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9" name="Oval 23"/>
            <p:cNvSpPr>
              <a:spLocks noChangeArrowheads="1"/>
            </p:cNvSpPr>
            <p:nvPr/>
          </p:nvSpPr>
          <p:spPr bwMode="auto">
            <a:xfrm>
              <a:off x="62531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0" name="Oval 24"/>
            <p:cNvSpPr>
              <a:spLocks noChangeArrowheads="1"/>
            </p:cNvSpPr>
            <p:nvPr/>
          </p:nvSpPr>
          <p:spPr bwMode="auto">
            <a:xfrm>
              <a:off x="511175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1" name="Oval 25"/>
            <p:cNvSpPr>
              <a:spLocks noChangeArrowheads="1"/>
            </p:cNvSpPr>
            <p:nvPr/>
          </p:nvSpPr>
          <p:spPr bwMode="auto">
            <a:xfrm>
              <a:off x="397192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2" name="Oval 26"/>
            <p:cNvSpPr>
              <a:spLocks noChangeArrowheads="1"/>
            </p:cNvSpPr>
            <p:nvPr/>
          </p:nvSpPr>
          <p:spPr bwMode="auto">
            <a:xfrm>
              <a:off x="28321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3" name="Oval 27"/>
            <p:cNvSpPr>
              <a:spLocks noChangeArrowheads="1"/>
            </p:cNvSpPr>
            <p:nvPr/>
          </p:nvSpPr>
          <p:spPr bwMode="auto">
            <a:xfrm>
              <a:off x="169227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4" name="Oval 28"/>
            <p:cNvSpPr>
              <a:spLocks noChangeArrowheads="1"/>
            </p:cNvSpPr>
            <p:nvPr/>
          </p:nvSpPr>
          <p:spPr bwMode="auto">
            <a:xfrm>
              <a:off x="11223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5" name="Oval 29"/>
            <p:cNvSpPr>
              <a:spLocks noChangeArrowheads="1"/>
            </p:cNvSpPr>
            <p:nvPr/>
          </p:nvSpPr>
          <p:spPr bwMode="auto">
            <a:xfrm>
              <a:off x="22621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6" name="Oval 30"/>
            <p:cNvSpPr>
              <a:spLocks noChangeArrowheads="1"/>
            </p:cNvSpPr>
            <p:nvPr/>
          </p:nvSpPr>
          <p:spPr bwMode="auto">
            <a:xfrm>
              <a:off x="340201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7" name="Oval 31"/>
            <p:cNvSpPr>
              <a:spLocks noChangeArrowheads="1"/>
            </p:cNvSpPr>
            <p:nvPr/>
          </p:nvSpPr>
          <p:spPr bwMode="auto">
            <a:xfrm>
              <a:off x="454183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8" name="Oval 32"/>
            <p:cNvSpPr>
              <a:spLocks noChangeArrowheads="1"/>
            </p:cNvSpPr>
            <p:nvPr/>
          </p:nvSpPr>
          <p:spPr bwMode="auto">
            <a:xfrm>
              <a:off x="56816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9" name="Oval 33"/>
            <p:cNvSpPr>
              <a:spLocks noChangeArrowheads="1"/>
            </p:cNvSpPr>
            <p:nvPr/>
          </p:nvSpPr>
          <p:spPr bwMode="auto">
            <a:xfrm>
              <a:off x="68214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0" name="Oval 34"/>
            <p:cNvSpPr>
              <a:spLocks noChangeArrowheads="1"/>
            </p:cNvSpPr>
            <p:nvPr/>
          </p:nvSpPr>
          <p:spPr bwMode="auto">
            <a:xfrm>
              <a:off x="79629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1" name="Oval 35"/>
            <p:cNvSpPr>
              <a:spLocks noChangeArrowheads="1"/>
            </p:cNvSpPr>
            <p:nvPr/>
          </p:nvSpPr>
          <p:spPr bwMode="auto">
            <a:xfrm>
              <a:off x="73929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2" name="Oval 36"/>
            <p:cNvSpPr>
              <a:spLocks noChangeArrowheads="1"/>
            </p:cNvSpPr>
            <p:nvPr/>
          </p:nvSpPr>
          <p:spPr bwMode="auto">
            <a:xfrm>
              <a:off x="62531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3" name="Oval 37"/>
            <p:cNvSpPr>
              <a:spLocks noChangeArrowheads="1"/>
            </p:cNvSpPr>
            <p:nvPr/>
          </p:nvSpPr>
          <p:spPr bwMode="auto">
            <a:xfrm>
              <a:off x="511175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4" name="Oval 38"/>
            <p:cNvSpPr>
              <a:spLocks noChangeArrowheads="1"/>
            </p:cNvSpPr>
            <p:nvPr/>
          </p:nvSpPr>
          <p:spPr bwMode="auto">
            <a:xfrm>
              <a:off x="397192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5" name="Oval 39"/>
            <p:cNvSpPr>
              <a:spLocks noChangeArrowheads="1"/>
            </p:cNvSpPr>
            <p:nvPr/>
          </p:nvSpPr>
          <p:spPr bwMode="auto">
            <a:xfrm>
              <a:off x="28321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6" name="Oval 40"/>
            <p:cNvSpPr>
              <a:spLocks noChangeArrowheads="1"/>
            </p:cNvSpPr>
            <p:nvPr/>
          </p:nvSpPr>
          <p:spPr bwMode="auto">
            <a:xfrm>
              <a:off x="169227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7" name="Oval 41"/>
            <p:cNvSpPr>
              <a:spLocks noChangeArrowheads="1"/>
            </p:cNvSpPr>
            <p:nvPr/>
          </p:nvSpPr>
          <p:spPr bwMode="auto">
            <a:xfrm>
              <a:off x="11223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8" name="Oval 42"/>
            <p:cNvSpPr>
              <a:spLocks noChangeArrowheads="1"/>
            </p:cNvSpPr>
            <p:nvPr/>
          </p:nvSpPr>
          <p:spPr bwMode="auto">
            <a:xfrm>
              <a:off x="22621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9" name="Oval 43"/>
            <p:cNvSpPr>
              <a:spLocks noChangeArrowheads="1"/>
            </p:cNvSpPr>
            <p:nvPr/>
          </p:nvSpPr>
          <p:spPr bwMode="auto">
            <a:xfrm>
              <a:off x="340201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0" name="Oval 44"/>
            <p:cNvSpPr>
              <a:spLocks noChangeArrowheads="1"/>
            </p:cNvSpPr>
            <p:nvPr/>
          </p:nvSpPr>
          <p:spPr bwMode="auto">
            <a:xfrm>
              <a:off x="454183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1" name="Oval 45"/>
            <p:cNvSpPr>
              <a:spLocks noChangeArrowheads="1"/>
            </p:cNvSpPr>
            <p:nvPr/>
          </p:nvSpPr>
          <p:spPr bwMode="auto">
            <a:xfrm>
              <a:off x="56816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2" name="Oval 46"/>
            <p:cNvSpPr>
              <a:spLocks noChangeArrowheads="1"/>
            </p:cNvSpPr>
            <p:nvPr/>
          </p:nvSpPr>
          <p:spPr bwMode="auto">
            <a:xfrm>
              <a:off x="68214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3" name="Oval 47"/>
            <p:cNvSpPr>
              <a:spLocks noChangeArrowheads="1"/>
            </p:cNvSpPr>
            <p:nvPr/>
          </p:nvSpPr>
          <p:spPr bwMode="auto">
            <a:xfrm>
              <a:off x="79629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4" name="Oval 48"/>
            <p:cNvSpPr>
              <a:spLocks noChangeArrowheads="1"/>
            </p:cNvSpPr>
            <p:nvPr/>
          </p:nvSpPr>
          <p:spPr bwMode="auto">
            <a:xfrm>
              <a:off x="73929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5" name="Oval 49"/>
            <p:cNvSpPr>
              <a:spLocks noChangeArrowheads="1"/>
            </p:cNvSpPr>
            <p:nvPr/>
          </p:nvSpPr>
          <p:spPr bwMode="auto">
            <a:xfrm>
              <a:off x="62531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6" name="Oval 50"/>
            <p:cNvSpPr>
              <a:spLocks noChangeArrowheads="1"/>
            </p:cNvSpPr>
            <p:nvPr/>
          </p:nvSpPr>
          <p:spPr bwMode="auto">
            <a:xfrm>
              <a:off x="511175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7" name="Oval 51"/>
            <p:cNvSpPr>
              <a:spLocks noChangeArrowheads="1"/>
            </p:cNvSpPr>
            <p:nvPr/>
          </p:nvSpPr>
          <p:spPr bwMode="auto">
            <a:xfrm>
              <a:off x="397192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8" name="Oval 52"/>
            <p:cNvSpPr>
              <a:spLocks noChangeArrowheads="1"/>
            </p:cNvSpPr>
            <p:nvPr/>
          </p:nvSpPr>
          <p:spPr bwMode="auto">
            <a:xfrm>
              <a:off x="28321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9" name="Oval 53"/>
            <p:cNvSpPr>
              <a:spLocks noChangeArrowheads="1"/>
            </p:cNvSpPr>
            <p:nvPr/>
          </p:nvSpPr>
          <p:spPr bwMode="auto">
            <a:xfrm>
              <a:off x="169227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0" name="Oval 54"/>
            <p:cNvSpPr>
              <a:spLocks noChangeArrowheads="1"/>
            </p:cNvSpPr>
            <p:nvPr/>
          </p:nvSpPr>
          <p:spPr bwMode="auto">
            <a:xfrm>
              <a:off x="11223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1" name="Oval 55"/>
            <p:cNvSpPr>
              <a:spLocks noChangeArrowheads="1"/>
            </p:cNvSpPr>
            <p:nvPr/>
          </p:nvSpPr>
          <p:spPr bwMode="auto">
            <a:xfrm>
              <a:off x="22621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2" name="Oval 56"/>
            <p:cNvSpPr>
              <a:spLocks noChangeArrowheads="1"/>
            </p:cNvSpPr>
            <p:nvPr/>
          </p:nvSpPr>
          <p:spPr bwMode="auto">
            <a:xfrm>
              <a:off x="340201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3" name="Oval 57"/>
            <p:cNvSpPr>
              <a:spLocks noChangeArrowheads="1"/>
            </p:cNvSpPr>
            <p:nvPr/>
          </p:nvSpPr>
          <p:spPr bwMode="auto">
            <a:xfrm>
              <a:off x="454183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4" name="Oval 58"/>
            <p:cNvSpPr>
              <a:spLocks noChangeArrowheads="1"/>
            </p:cNvSpPr>
            <p:nvPr/>
          </p:nvSpPr>
          <p:spPr bwMode="auto">
            <a:xfrm>
              <a:off x="56816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5" name="Oval 59"/>
            <p:cNvSpPr>
              <a:spLocks noChangeArrowheads="1"/>
            </p:cNvSpPr>
            <p:nvPr/>
          </p:nvSpPr>
          <p:spPr bwMode="auto">
            <a:xfrm>
              <a:off x="68214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6" name="Oval 60"/>
            <p:cNvSpPr>
              <a:spLocks noChangeArrowheads="1"/>
            </p:cNvSpPr>
            <p:nvPr/>
          </p:nvSpPr>
          <p:spPr bwMode="auto">
            <a:xfrm>
              <a:off x="79629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7" name="Oval 61"/>
            <p:cNvSpPr>
              <a:spLocks noChangeArrowheads="1"/>
            </p:cNvSpPr>
            <p:nvPr/>
          </p:nvSpPr>
          <p:spPr bwMode="auto">
            <a:xfrm>
              <a:off x="73929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8" name="Oval 62"/>
            <p:cNvSpPr>
              <a:spLocks noChangeArrowheads="1"/>
            </p:cNvSpPr>
            <p:nvPr/>
          </p:nvSpPr>
          <p:spPr bwMode="auto">
            <a:xfrm>
              <a:off x="62531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9" name="Oval 63"/>
            <p:cNvSpPr>
              <a:spLocks noChangeArrowheads="1"/>
            </p:cNvSpPr>
            <p:nvPr/>
          </p:nvSpPr>
          <p:spPr bwMode="auto">
            <a:xfrm>
              <a:off x="511175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0" name="Oval 64"/>
            <p:cNvSpPr>
              <a:spLocks noChangeArrowheads="1"/>
            </p:cNvSpPr>
            <p:nvPr/>
          </p:nvSpPr>
          <p:spPr bwMode="auto">
            <a:xfrm>
              <a:off x="397192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1" name="Oval 65"/>
            <p:cNvSpPr>
              <a:spLocks noChangeArrowheads="1"/>
            </p:cNvSpPr>
            <p:nvPr/>
          </p:nvSpPr>
          <p:spPr bwMode="auto">
            <a:xfrm>
              <a:off x="28321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2" name="Oval 66"/>
            <p:cNvSpPr>
              <a:spLocks noChangeArrowheads="1"/>
            </p:cNvSpPr>
            <p:nvPr/>
          </p:nvSpPr>
          <p:spPr bwMode="auto">
            <a:xfrm>
              <a:off x="169227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3" name="Oval 67"/>
            <p:cNvSpPr>
              <a:spLocks noChangeArrowheads="1"/>
            </p:cNvSpPr>
            <p:nvPr/>
          </p:nvSpPr>
          <p:spPr bwMode="auto">
            <a:xfrm>
              <a:off x="11223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4" name="Oval 68"/>
            <p:cNvSpPr>
              <a:spLocks noChangeArrowheads="1"/>
            </p:cNvSpPr>
            <p:nvPr/>
          </p:nvSpPr>
          <p:spPr bwMode="auto">
            <a:xfrm>
              <a:off x="22621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5" name="Oval 69"/>
            <p:cNvSpPr>
              <a:spLocks noChangeArrowheads="1"/>
            </p:cNvSpPr>
            <p:nvPr/>
          </p:nvSpPr>
          <p:spPr bwMode="auto">
            <a:xfrm>
              <a:off x="340201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6" name="Oval 70"/>
            <p:cNvSpPr>
              <a:spLocks noChangeArrowheads="1"/>
            </p:cNvSpPr>
            <p:nvPr/>
          </p:nvSpPr>
          <p:spPr bwMode="auto">
            <a:xfrm>
              <a:off x="454183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7" name="Oval 71"/>
            <p:cNvSpPr>
              <a:spLocks noChangeArrowheads="1"/>
            </p:cNvSpPr>
            <p:nvPr/>
          </p:nvSpPr>
          <p:spPr bwMode="auto">
            <a:xfrm>
              <a:off x="56816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8" name="Oval 72"/>
            <p:cNvSpPr>
              <a:spLocks noChangeArrowheads="1"/>
            </p:cNvSpPr>
            <p:nvPr/>
          </p:nvSpPr>
          <p:spPr bwMode="auto">
            <a:xfrm>
              <a:off x="68214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9" name="Oval 73"/>
            <p:cNvSpPr>
              <a:spLocks noChangeArrowheads="1"/>
            </p:cNvSpPr>
            <p:nvPr/>
          </p:nvSpPr>
          <p:spPr bwMode="auto">
            <a:xfrm>
              <a:off x="79629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0" name="Oval 74"/>
            <p:cNvSpPr>
              <a:spLocks noChangeArrowheads="1"/>
            </p:cNvSpPr>
            <p:nvPr/>
          </p:nvSpPr>
          <p:spPr bwMode="auto">
            <a:xfrm>
              <a:off x="73929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1" name="Oval 75"/>
            <p:cNvSpPr>
              <a:spLocks noChangeArrowheads="1"/>
            </p:cNvSpPr>
            <p:nvPr/>
          </p:nvSpPr>
          <p:spPr bwMode="auto">
            <a:xfrm>
              <a:off x="62531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2" name="Oval 76"/>
            <p:cNvSpPr>
              <a:spLocks noChangeArrowheads="1"/>
            </p:cNvSpPr>
            <p:nvPr/>
          </p:nvSpPr>
          <p:spPr bwMode="auto">
            <a:xfrm>
              <a:off x="511175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3" name="Oval 77"/>
            <p:cNvSpPr>
              <a:spLocks noChangeArrowheads="1"/>
            </p:cNvSpPr>
            <p:nvPr/>
          </p:nvSpPr>
          <p:spPr bwMode="auto">
            <a:xfrm>
              <a:off x="397192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4" name="Oval 78"/>
            <p:cNvSpPr>
              <a:spLocks noChangeArrowheads="1"/>
            </p:cNvSpPr>
            <p:nvPr/>
          </p:nvSpPr>
          <p:spPr bwMode="auto">
            <a:xfrm>
              <a:off x="28321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5" name="Oval 79"/>
            <p:cNvSpPr>
              <a:spLocks noChangeArrowheads="1"/>
            </p:cNvSpPr>
            <p:nvPr/>
          </p:nvSpPr>
          <p:spPr bwMode="auto">
            <a:xfrm>
              <a:off x="169227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6" name="Oval 80"/>
            <p:cNvSpPr>
              <a:spLocks noChangeArrowheads="1"/>
            </p:cNvSpPr>
            <p:nvPr/>
          </p:nvSpPr>
          <p:spPr bwMode="auto">
            <a:xfrm>
              <a:off x="11223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7" name="Oval 81"/>
            <p:cNvSpPr>
              <a:spLocks noChangeArrowheads="1"/>
            </p:cNvSpPr>
            <p:nvPr/>
          </p:nvSpPr>
          <p:spPr bwMode="auto">
            <a:xfrm>
              <a:off x="22621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8" name="Oval 82"/>
            <p:cNvSpPr>
              <a:spLocks noChangeArrowheads="1"/>
            </p:cNvSpPr>
            <p:nvPr/>
          </p:nvSpPr>
          <p:spPr bwMode="auto">
            <a:xfrm>
              <a:off x="340201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9" name="Oval 83"/>
            <p:cNvSpPr>
              <a:spLocks noChangeArrowheads="1"/>
            </p:cNvSpPr>
            <p:nvPr/>
          </p:nvSpPr>
          <p:spPr bwMode="auto">
            <a:xfrm>
              <a:off x="454183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0" name="Oval 84"/>
            <p:cNvSpPr>
              <a:spLocks noChangeArrowheads="1"/>
            </p:cNvSpPr>
            <p:nvPr/>
          </p:nvSpPr>
          <p:spPr bwMode="auto">
            <a:xfrm>
              <a:off x="56816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1" name="Oval 85"/>
            <p:cNvSpPr>
              <a:spLocks noChangeArrowheads="1"/>
            </p:cNvSpPr>
            <p:nvPr/>
          </p:nvSpPr>
          <p:spPr bwMode="auto">
            <a:xfrm>
              <a:off x="68214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2" name="Oval 86"/>
            <p:cNvSpPr>
              <a:spLocks noChangeArrowheads="1"/>
            </p:cNvSpPr>
            <p:nvPr/>
          </p:nvSpPr>
          <p:spPr bwMode="auto">
            <a:xfrm>
              <a:off x="79629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3" name="Oval 87"/>
            <p:cNvSpPr>
              <a:spLocks noChangeArrowheads="1"/>
            </p:cNvSpPr>
            <p:nvPr/>
          </p:nvSpPr>
          <p:spPr bwMode="auto">
            <a:xfrm>
              <a:off x="73929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4" name="Oval 88"/>
            <p:cNvSpPr>
              <a:spLocks noChangeArrowheads="1"/>
            </p:cNvSpPr>
            <p:nvPr/>
          </p:nvSpPr>
          <p:spPr bwMode="auto">
            <a:xfrm>
              <a:off x="62531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5" name="Oval 89"/>
            <p:cNvSpPr>
              <a:spLocks noChangeArrowheads="1"/>
            </p:cNvSpPr>
            <p:nvPr/>
          </p:nvSpPr>
          <p:spPr bwMode="auto">
            <a:xfrm>
              <a:off x="511175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6" name="Oval 90"/>
            <p:cNvSpPr>
              <a:spLocks noChangeArrowheads="1"/>
            </p:cNvSpPr>
            <p:nvPr/>
          </p:nvSpPr>
          <p:spPr bwMode="auto">
            <a:xfrm>
              <a:off x="397192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7" name="Oval 91"/>
            <p:cNvSpPr>
              <a:spLocks noChangeArrowheads="1"/>
            </p:cNvSpPr>
            <p:nvPr/>
          </p:nvSpPr>
          <p:spPr bwMode="auto">
            <a:xfrm>
              <a:off x="28321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8" name="Oval 92"/>
            <p:cNvSpPr>
              <a:spLocks noChangeArrowheads="1"/>
            </p:cNvSpPr>
            <p:nvPr/>
          </p:nvSpPr>
          <p:spPr bwMode="auto">
            <a:xfrm>
              <a:off x="169227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12291" name="Oval 106"/>
          <p:cNvSpPr>
            <a:spLocks noChangeArrowheads="1"/>
          </p:cNvSpPr>
          <p:nvPr/>
        </p:nvSpPr>
        <p:spPr bwMode="auto">
          <a:xfrm>
            <a:off x="1249363" y="556577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107"/>
          <p:cNvSpPr>
            <a:spLocks noChangeArrowheads="1"/>
          </p:cNvSpPr>
          <p:nvPr/>
        </p:nvSpPr>
        <p:spPr bwMode="auto">
          <a:xfrm>
            <a:off x="2713038" y="556577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108"/>
          <p:cNvSpPr>
            <a:spLocks noChangeArrowheads="1"/>
          </p:cNvSpPr>
          <p:nvPr/>
        </p:nvSpPr>
        <p:spPr bwMode="auto">
          <a:xfrm>
            <a:off x="417671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109"/>
          <p:cNvSpPr>
            <a:spLocks noChangeArrowheads="1"/>
          </p:cNvSpPr>
          <p:nvPr/>
        </p:nvSpPr>
        <p:spPr bwMode="auto">
          <a:xfrm>
            <a:off x="5640388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110"/>
          <p:cNvSpPr>
            <a:spLocks noChangeArrowheads="1"/>
          </p:cNvSpPr>
          <p:nvPr/>
        </p:nvSpPr>
        <p:spPr bwMode="auto">
          <a:xfrm>
            <a:off x="710406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111"/>
          <p:cNvSpPr>
            <a:spLocks noChangeArrowheads="1"/>
          </p:cNvSpPr>
          <p:nvPr/>
        </p:nvSpPr>
        <p:spPr bwMode="auto">
          <a:xfrm>
            <a:off x="8567738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112"/>
          <p:cNvSpPr>
            <a:spLocks noChangeArrowheads="1"/>
          </p:cNvSpPr>
          <p:nvPr/>
        </p:nvSpPr>
        <p:spPr bwMode="auto">
          <a:xfrm>
            <a:off x="51276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113"/>
          <p:cNvSpPr>
            <a:spLocks noChangeArrowheads="1"/>
          </p:cNvSpPr>
          <p:nvPr/>
        </p:nvSpPr>
        <p:spPr bwMode="auto">
          <a:xfrm>
            <a:off x="-219075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14"/>
          <p:cNvSpPr>
            <a:spLocks noChangeArrowheads="1"/>
          </p:cNvSpPr>
          <p:nvPr/>
        </p:nvSpPr>
        <p:spPr bwMode="auto">
          <a:xfrm>
            <a:off x="7835900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15"/>
          <p:cNvSpPr>
            <a:spLocks noChangeArrowheads="1"/>
          </p:cNvSpPr>
          <p:nvPr/>
        </p:nvSpPr>
        <p:spPr bwMode="auto">
          <a:xfrm>
            <a:off x="6372225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16"/>
          <p:cNvSpPr>
            <a:spLocks noChangeArrowheads="1"/>
          </p:cNvSpPr>
          <p:nvPr/>
        </p:nvSpPr>
        <p:spPr bwMode="auto">
          <a:xfrm>
            <a:off x="4908550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17"/>
          <p:cNvSpPr>
            <a:spLocks noChangeArrowheads="1"/>
          </p:cNvSpPr>
          <p:nvPr/>
        </p:nvSpPr>
        <p:spPr bwMode="auto">
          <a:xfrm>
            <a:off x="3444875" y="556577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18"/>
          <p:cNvSpPr>
            <a:spLocks noChangeArrowheads="1"/>
          </p:cNvSpPr>
          <p:nvPr/>
        </p:nvSpPr>
        <p:spPr bwMode="auto">
          <a:xfrm>
            <a:off x="1981200" y="556577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19"/>
          <p:cNvSpPr>
            <a:spLocks noChangeArrowheads="1"/>
          </p:cNvSpPr>
          <p:nvPr/>
        </p:nvSpPr>
        <p:spPr bwMode="auto">
          <a:xfrm>
            <a:off x="1249363" y="627856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20"/>
          <p:cNvSpPr>
            <a:spLocks noChangeArrowheads="1"/>
          </p:cNvSpPr>
          <p:nvPr/>
        </p:nvSpPr>
        <p:spPr bwMode="auto">
          <a:xfrm>
            <a:off x="2713038" y="627856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21"/>
          <p:cNvSpPr>
            <a:spLocks noChangeArrowheads="1"/>
          </p:cNvSpPr>
          <p:nvPr/>
        </p:nvSpPr>
        <p:spPr bwMode="auto">
          <a:xfrm>
            <a:off x="417671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22"/>
          <p:cNvSpPr>
            <a:spLocks noChangeArrowheads="1"/>
          </p:cNvSpPr>
          <p:nvPr/>
        </p:nvSpPr>
        <p:spPr bwMode="auto">
          <a:xfrm>
            <a:off x="5640388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123"/>
          <p:cNvSpPr>
            <a:spLocks noChangeArrowheads="1"/>
          </p:cNvSpPr>
          <p:nvPr/>
        </p:nvSpPr>
        <p:spPr bwMode="auto">
          <a:xfrm>
            <a:off x="710406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124"/>
          <p:cNvSpPr>
            <a:spLocks noChangeArrowheads="1"/>
          </p:cNvSpPr>
          <p:nvPr/>
        </p:nvSpPr>
        <p:spPr bwMode="auto">
          <a:xfrm>
            <a:off x="8567738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125"/>
          <p:cNvSpPr>
            <a:spLocks noChangeArrowheads="1"/>
          </p:cNvSpPr>
          <p:nvPr/>
        </p:nvSpPr>
        <p:spPr bwMode="auto">
          <a:xfrm>
            <a:off x="51276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126"/>
          <p:cNvSpPr>
            <a:spLocks noChangeArrowheads="1"/>
          </p:cNvSpPr>
          <p:nvPr/>
        </p:nvSpPr>
        <p:spPr bwMode="auto">
          <a:xfrm>
            <a:off x="-219075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127"/>
          <p:cNvSpPr>
            <a:spLocks noChangeArrowheads="1"/>
          </p:cNvSpPr>
          <p:nvPr/>
        </p:nvSpPr>
        <p:spPr bwMode="auto">
          <a:xfrm>
            <a:off x="7835900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128"/>
          <p:cNvSpPr>
            <a:spLocks noChangeArrowheads="1"/>
          </p:cNvSpPr>
          <p:nvPr/>
        </p:nvSpPr>
        <p:spPr bwMode="auto">
          <a:xfrm>
            <a:off x="6372225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129"/>
          <p:cNvSpPr>
            <a:spLocks noChangeArrowheads="1"/>
          </p:cNvSpPr>
          <p:nvPr/>
        </p:nvSpPr>
        <p:spPr bwMode="auto">
          <a:xfrm>
            <a:off x="4908550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130"/>
          <p:cNvSpPr>
            <a:spLocks noChangeArrowheads="1"/>
          </p:cNvSpPr>
          <p:nvPr/>
        </p:nvSpPr>
        <p:spPr bwMode="auto">
          <a:xfrm>
            <a:off x="3444875" y="627856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131"/>
          <p:cNvSpPr>
            <a:spLocks noChangeArrowheads="1"/>
          </p:cNvSpPr>
          <p:nvPr/>
        </p:nvSpPr>
        <p:spPr bwMode="auto">
          <a:xfrm>
            <a:off x="1981200" y="627856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132"/>
          <p:cNvSpPr>
            <a:spLocks noChangeArrowheads="1"/>
          </p:cNvSpPr>
          <p:nvPr/>
        </p:nvSpPr>
        <p:spPr bwMode="auto">
          <a:xfrm>
            <a:off x="1249363" y="2024063"/>
            <a:ext cx="220662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133"/>
          <p:cNvSpPr>
            <a:spLocks noChangeArrowheads="1"/>
          </p:cNvSpPr>
          <p:nvPr/>
        </p:nvSpPr>
        <p:spPr bwMode="auto">
          <a:xfrm>
            <a:off x="2713038" y="2024063"/>
            <a:ext cx="220662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134"/>
          <p:cNvSpPr>
            <a:spLocks noChangeArrowheads="1"/>
          </p:cNvSpPr>
          <p:nvPr/>
        </p:nvSpPr>
        <p:spPr bwMode="auto">
          <a:xfrm>
            <a:off x="417671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135"/>
          <p:cNvSpPr>
            <a:spLocks noChangeArrowheads="1"/>
          </p:cNvSpPr>
          <p:nvPr/>
        </p:nvSpPr>
        <p:spPr bwMode="auto">
          <a:xfrm>
            <a:off x="5640388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136"/>
          <p:cNvSpPr>
            <a:spLocks noChangeArrowheads="1"/>
          </p:cNvSpPr>
          <p:nvPr/>
        </p:nvSpPr>
        <p:spPr bwMode="auto">
          <a:xfrm>
            <a:off x="710406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137"/>
          <p:cNvSpPr>
            <a:spLocks noChangeArrowheads="1"/>
          </p:cNvSpPr>
          <p:nvPr/>
        </p:nvSpPr>
        <p:spPr bwMode="auto">
          <a:xfrm>
            <a:off x="8567738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138"/>
          <p:cNvSpPr>
            <a:spLocks noChangeArrowheads="1"/>
          </p:cNvSpPr>
          <p:nvPr/>
        </p:nvSpPr>
        <p:spPr bwMode="auto">
          <a:xfrm>
            <a:off x="51276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139"/>
          <p:cNvSpPr>
            <a:spLocks noChangeArrowheads="1"/>
          </p:cNvSpPr>
          <p:nvPr/>
        </p:nvSpPr>
        <p:spPr bwMode="auto">
          <a:xfrm>
            <a:off x="-219075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140"/>
          <p:cNvSpPr>
            <a:spLocks noChangeArrowheads="1"/>
          </p:cNvSpPr>
          <p:nvPr/>
        </p:nvSpPr>
        <p:spPr bwMode="auto">
          <a:xfrm>
            <a:off x="7835900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Oval 141"/>
          <p:cNvSpPr>
            <a:spLocks noChangeArrowheads="1"/>
          </p:cNvSpPr>
          <p:nvPr/>
        </p:nvSpPr>
        <p:spPr bwMode="auto">
          <a:xfrm>
            <a:off x="6372225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Oval 142"/>
          <p:cNvSpPr>
            <a:spLocks noChangeArrowheads="1"/>
          </p:cNvSpPr>
          <p:nvPr/>
        </p:nvSpPr>
        <p:spPr bwMode="auto">
          <a:xfrm>
            <a:off x="4908550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143"/>
          <p:cNvSpPr>
            <a:spLocks noChangeArrowheads="1"/>
          </p:cNvSpPr>
          <p:nvPr/>
        </p:nvSpPr>
        <p:spPr bwMode="auto">
          <a:xfrm>
            <a:off x="3444875" y="2024063"/>
            <a:ext cx="220663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144"/>
          <p:cNvSpPr>
            <a:spLocks noChangeArrowheads="1"/>
          </p:cNvSpPr>
          <p:nvPr/>
        </p:nvSpPr>
        <p:spPr bwMode="auto">
          <a:xfrm>
            <a:off x="1981200" y="2024063"/>
            <a:ext cx="220663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145"/>
          <p:cNvSpPr>
            <a:spLocks noChangeArrowheads="1"/>
          </p:cNvSpPr>
          <p:nvPr/>
        </p:nvSpPr>
        <p:spPr bwMode="auto">
          <a:xfrm>
            <a:off x="1249363" y="2736850"/>
            <a:ext cx="220662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146"/>
          <p:cNvSpPr>
            <a:spLocks noChangeArrowheads="1"/>
          </p:cNvSpPr>
          <p:nvPr/>
        </p:nvSpPr>
        <p:spPr bwMode="auto">
          <a:xfrm>
            <a:off x="2713038" y="2736850"/>
            <a:ext cx="220662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Oval 147"/>
          <p:cNvSpPr>
            <a:spLocks noChangeArrowheads="1"/>
          </p:cNvSpPr>
          <p:nvPr/>
        </p:nvSpPr>
        <p:spPr bwMode="auto">
          <a:xfrm>
            <a:off x="417671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Oval 148"/>
          <p:cNvSpPr>
            <a:spLocks noChangeArrowheads="1"/>
          </p:cNvSpPr>
          <p:nvPr/>
        </p:nvSpPr>
        <p:spPr bwMode="auto">
          <a:xfrm>
            <a:off x="5640388" y="2736850"/>
            <a:ext cx="219075" cy="220663"/>
          </a:xfrm>
          <a:prstGeom prst="ellipse">
            <a:avLst/>
          </a:prstGeom>
          <a:solidFill>
            <a:srgbClr val="00B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149"/>
          <p:cNvSpPr>
            <a:spLocks noChangeArrowheads="1"/>
          </p:cNvSpPr>
          <p:nvPr/>
        </p:nvSpPr>
        <p:spPr bwMode="auto">
          <a:xfrm>
            <a:off x="710406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150"/>
          <p:cNvSpPr>
            <a:spLocks noChangeArrowheads="1"/>
          </p:cNvSpPr>
          <p:nvPr/>
        </p:nvSpPr>
        <p:spPr bwMode="auto">
          <a:xfrm>
            <a:off x="8567738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151"/>
          <p:cNvSpPr>
            <a:spLocks noChangeArrowheads="1"/>
          </p:cNvSpPr>
          <p:nvPr/>
        </p:nvSpPr>
        <p:spPr bwMode="auto">
          <a:xfrm>
            <a:off x="51276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152"/>
          <p:cNvSpPr>
            <a:spLocks noChangeArrowheads="1"/>
          </p:cNvSpPr>
          <p:nvPr/>
        </p:nvSpPr>
        <p:spPr bwMode="auto">
          <a:xfrm>
            <a:off x="-219075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Oval 153"/>
          <p:cNvSpPr>
            <a:spLocks noChangeArrowheads="1"/>
          </p:cNvSpPr>
          <p:nvPr/>
        </p:nvSpPr>
        <p:spPr bwMode="auto">
          <a:xfrm>
            <a:off x="7835900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Oval 154"/>
          <p:cNvSpPr>
            <a:spLocks noChangeArrowheads="1"/>
          </p:cNvSpPr>
          <p:nvPr/>
        </p:nvSpPr>
        <p:spPr bwMode="auto">
          <a:xfrm>
            <a:off x="6372225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Oval 155"/>
          <p:cNvSpPr>
            <a:spLocks noChangeArrowheads="1"/>
          </p:cNvSpPr>
          <p:nvPr/>
        </p:nvSpPr>
        <p:spPr bwMode="auto">
          <a:xfrm>
            <a:off x="4908550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Oval 156"/>
          <p:cNvSpPr>
            <a:spLocks noChangeArrowheads="1"/>
          </p:cNvSpPr>
          <p:nvPr/>
        </p:nvSpPr>
        <p:spPr bwMode="auto">
          <a:xfrm>
            <a:off x="3444875" y="2736850"/>
            <a:ext cx="220663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157"/>
          <p:cNvSpPr>
            <a:spLocks noChangeArrowheads="1"/>
          </p:cNvSpPr>
          <p:nvPr/>
        </p:nvSpPr>
        <p:spPr bwMode="auto">
          <a:xfrm>
            <a:off x="1981200" y="2736850"/>
            <a:ext cx="220663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Oval 158"/>
          <p:cNvSpPr>
            <a:spLocks noChangeArrowheads="1"/>
          </p:cNvSpPr>
          <p:nvPr/>
        </p:nvSpPr>
        <p:spPr bwMode="auto">
          <a:xfrm>
            <a:off x="1249363" y="345122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Oval 159"/>
          <p:cNvSpPr>
            <a:spLocks noChangeArrowheads="1"/>
          </p:cNvSpPr>
          <p:nvPr/>
        </p:nvSpPr>
        <p:spPr bwMode="auto">
          <a:xfrm>
            <a:off x="2713038" y="345122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Oval 160"/>
          <p:cNvSpPr>
            <a:spLocks noChangeArrowheads="1"/>
          </p:cNvSpPr>
          <p:nvPr/>
        </p:nvSpPr>
        <p:spPr bwMode="auto">
          <a:xfrm>
            <a:off x="417671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Oval 161"/>
          <p:cNvSpPr>
            <a:spLocks noChangeArrowheads="1"/>
          </p:cNvSpPr>
          <p:nvPr/>
        </p:nvSpPr>
        <p:spPr bwMode="auto">
          <a:xfrm>
            <a:off x="5640388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Oval 162"/>
          <p:cNvSpPr>
            <a:spLocks noChangeArrowheads="1"/>
          </p:cNvSpPr>
          <p:nvPr/>
        </p:nvSpPr>
        <p:spPr bwMode="auto">
          <a:xfrm>
            <a:off x="710406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Oval 163"/>
          <p:cNvSpPr>
            <a:spLocks noChangeArrowheads="1"/>
          </p:cNvSpPr>
          <p:nvPr/>
        </p:nvSpPr>
        <p:spPr bwMode="auto">
          <a:xfrm>
            <a:off x="8567738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Oval 164"/>
          <p:cNvSpPr>
            <a:spLocks noChangeArrowheads="1"/>
          </p:cNvSpPr>
          <p:nvPr/>
        </p:nvSpPr>
        <p:spPr bwMode="auto">
          <a:xfrm>
            <a:off x="51276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Oval 165"/>
          <p:cNvSpPr>
            <a:spLocks noChangeArrowheads="1"/>
          </p:cNvSpPr>
          <p:nvPr/>
        </p:nvSpPr>
        <p:spPr bwMode="auto">
          <a:xfrm>
            <a:off x="-219075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Oval 166"/>
          <p:cNvSpPr>
            <a:spLocks noChangeArrowheads="1"/>
          </p:cNvSpPr>
          <p:nvPr/>
        </p:nvSpPr>
        <p:spPr bwMode="auto">
          <a:xfrm>
            <a:off x="7835900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Oval 167"/>
          <p:cNvSpPr>
            <a:spLocks noChangeArrowheads="1"/>
          </p:cNvSpPr>
          <p:nvPr/>
        </p:nvSpPr>
        <p:spPr bwMode="auto">
          <a:xfrm>
            <a:off x="6372225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Oval 168"/>
          <p:cNvSpPr>
            <a:spLocks noChangeArrowheads="1"/>
          </p:cNvSpPr>
          <p:nvPr/>
        </p:nvSpPr>
        <p:spPr bwMode="auto">
          <a:xfrm>
            <a:off x="4908550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Oval 169"/>
          <p:cNvSpPr>
            <a:spLocks noChangeArrowheads="1"/>
          </p:cNvSpPr>
          <p:nvPr/>
        </p:nvSpPr>
        <p:spPr bwMode="auto">
          <a:xfrm>
            <a:off x="3444875" y="345122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Oval 170"/>
          <p:cNvSpPr>
            <a:spLocks noChangeArrowheads="1"/>
          </p:cNvSpPr>
          <p:nvPr/>
        </p:nvSpPr>
        <p:spPr bwMode="auto">
          <a:xfrm>
            <a:off x="1981200" y="345122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Oval 171"/>
          <p:cNvSpPr>
            <a:spLocks noChangeArrowheads="1"/>
          </p:cNvSpPr>
          <p:nvPr/>
        </p:nvSpPr>
        <p:spPr bwMode="auto">
          <a:xfrm>
            <a:off x="1249363" y="416401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Oval 172"/>
          <p:cNvSpPr>
            <a:spLocks noChangeArrowheads="1"/>
          </p:cNvSpPr>
          <p:nvPr/>
        </p:nvSpPr>
        <p:spPr bwMode="auto">
          <a:xfrm>
            <a:off x="2713038" y="416401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Oval 173"/>
          <p:cNvSpPr>
            <a:spLocks noChangeArrowheads="1"/>
          </p:cNvSpPr>
          <p:nvPr/>
        </p:nvSpPr>
        <p:spPr bwMode="auto">
          <a:xfrm>
            <a:off x="417671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Oval 174"/>
          <p:cNvSpPr>
            <a:spLocks noChangeArrowheads="1"/>
          </p:cNvSpPr>
          <p:nvPr/>
        </p:nvSpPr>
        <p:spPr bwMode="auto">
          <a:xfrm>
            <a:off x="5640388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Oval 175"/>
          <p:cNvSpPr>
            <a:spLocks noChangeArrowheads="1"/>
          </p:cNvSpPr>
          <p:nvPr/>
        </p:nvSpPr>
        <p:spPr bwMode="auto">
          <a:xfrm>
            <a:off x="710406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Oval 176"/>
          <p:cNvSpPr>
            <a:spLocks noChangeArrowheads="1"/>
          </p:cNvSpPr>
          <p:nvPr/>
        </p:nvSpPr>
        <p:spPr bwMode="auto">
          <a:xfrm>
            <a:off x="8567738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Oval 177"/>
          <p:cNvSpPr>
            <a:spLocks noChangeArrowheads="1"/>
          </p:cNvSpPr>
          <p:nvPr/>
        </p:nvSpPr>
        <p:spPr bwMode="auto">
          <a:xfrm>
            <a:off x="51276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Oval 178"/>
          <p:cNvSpPr>
            <a:spLocks noChangeArrowheads="1"/>
          </p:cNvSpPr>
          <p:nvPr/>
        </p:nvSpPr>
        <p:spPr bwMode="auto">
          <a:xfrm>
            <a:off x="-219075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Oval 179"/>
          <p:cNvSpPr>
            <a:spLocks noChangeArrowheads="1"/>
          </p:cNvSpPr>
          <p:nvPr/>
        </p:nvSpPr>
        <p:spPr bwMode="auto">
          <a:xfrm>
            <a:off x="7835900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Oval 180"/>
          <p:cNvSpPr>
            <a:spLocks noChangeArrowheads="1"/>
          </p:cNvSpPr>
          <p:nvPr/>
        </p:nvSpPr>
        <p:spPr bwMode="auto">
          <a:xfrm>
            <a:off x="6372225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Oval 181"/>
          <p:cNvSpPr>
            <a:spLocks noChangeArrowheads="1"/>
          </p:cNvSpPr>
          <p:nvPr/>
        </p:nvSpPr>
        <p:spPr bwMode="auto">
          <a:xfrm>
            <a:off x="4908550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Oval 182"/>
          <p:cNvSpPr>
            <a:spLocks noChangeArrowheads="1"/>
          </p:cNvSpPr>
          <p:nvPr/>
        </p:nvSpPr>
        <p:spPr bwMode="auto">
          <a:xfrm>
            <a:off x="3444875" y="416401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Oval 183"/>
          <p:cNvSpPr>
            <a:spLocks noChangeArrowheads="1"/>
          </p:cNvSpPr>
          <p:nvPr/>
        </p:nvSpPr>
        <p:spPr bwMode="auto">
          <a:xfrm>
            <a:off x="1981200" y="416401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Oval 184"/>
          <p:cNvSpPr>
            <a:spLocks noChangeArrowheads="1"/>
          </p:cNvSpPr>
          <p:nvPr/>
        </p:nvSpPr>
        <p:spPr bwMode="auto">
          <a:xfrm>
            <a:off x="1249363" y="4876800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Oval 185"/>
          <p:cNvSpPr>
            <a:spLocks noChangeArrowheads="1"/>
          </p:cNvSpPr>
          <p:nvPr/>
        </p:nvSpPr>
        <p:spPr bwMode="auto">
          <a:xfrm>
            <a:off x="2713038" y="4876800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Oval 186"/>
          <p:cNvSpPr>
            <a:spLocks noChangeArrowheads="1"/>
          </p:cNvSpPr>
          <p:nvPr/>
        </p:nvSpPr>
        <p:spPr bwMode="auto">
          <a:xfrm>
            <a:off x="417671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Oval 187"/>
          <p:cNvSpPr>
            <a:spLocks noChangeArrowheads="1"/>
          </p:cNvSpPr>
          <p:nvPr/>
        </p:nvSpPr>
        <p:spPr bwMode="auto">
          <a:xfrm>
            <a:off x="5640388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Oval 188"/>
          <p:cNvSpPr>
            <a:spLocks noChangeArrowheads="1"/>
          </p:cNvSpPr>
          <p:nvPr/>
        </p:nvSpPr>
        <p:spPr bwMode="auto">
          <a:xfrm>
            <a:off x="710406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Oval 189"/>
          <p:cNvSpPr>
            <a:spLocks noChangeArrowheads="1"/>
          </p:cNvSpPr>
          <p:nvPr/>
        </p:nvSpPr>
        <p:spPr bwMode="auto">
          <a:xfrm>
            <a:off x="8567738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Oval 190"/>
          <p:cNvSpPr>
            <a:spLocks noChangeArrowheads="1"/>
          </p:cNvSpPr>
          <p:nvPr/>
        </p:nvSpPr>
        <p:spPr bwMode="auto">
          <a:xfrm>
            <a:off x="51276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Oval 191"/>
          <p:cNvSpPr>
            <a:spLocks noChangeArrowheads="1"/>
          </p:cNvSpPr>
          <p:nvPr/>
        </p:nvSpPr>
        <p:spPr bwMode="auto">
          <a:xfrm>
            <a:off x="-219075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Oval 192"/>
          <p:cNvSpPr>
            <a:spLocks noChangeArrowheads="1"/>
          </p:cNvSpPr>
          <p:nvPr/>
        </p:nvSpPr>
        <p:spPr bwMode="auto">
          <a:xfrm>
            <a:off x="7835900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Oval 193"/>
          <p:cNvSpPr>
            <a:spLocks noChangeArrowheads="1"/>
          </p:cNvSpPr>
          <p:nvPr/>
        </p:nvSpPr>
        <p:spPr bwMode="auto">
          <a:xfrm>
            <a:off x="6372225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Oval 194"/>
          <p:cNvSpPr>
            <a:spLocks noChangeArrowheads="1"/>
          </p:cNvSpPr>
          <p:nvPr/>
        </p:nvSpPr>
        <p:spPr bwMode="auto">
          <a:xfrm>
            <a:off x="4908550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0" name="Oval 195"/>
          <p:cNvSpPr>
            <a:spLocks noChangeArrowheads="1"/>
          </p:cNvSpPr>
          <p:nvPr/>
        </p:nvSpPr>
        <p:spPr bwMode="auto">
          <a:xfrm>
            <a:off x="3444875" y="4876800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Oval 196"/>
          <p:cNvSpPr>
            <a:spLocks noChangeArrowheads="1"/>
          </p:cNvSpPr>
          <p:nvPr/>
        </p:nvSpPr>
        <p:spPr bwMode="auto">
          <a:xfrm>
            <a:off x="1981200" y="4876800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82" name="Straight Arrow Connector 321"/>
          <p:cNvCxnSpPr>
            <a:cxnSpLocks noChangeShapeType="1"/>
          </p:cNvCxnSpPr>
          <p:nvPr/>
        </p:nvCxnSpPr>
        <p:spPr bwMode="auto">
          <a:xfrm>
            <a:off x="6934200" y="5638800"/>
            <a:ext cx="304800" cy="762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2383" name="Straight Arrow Connector 306"/>
          <p:cNvCxnSpPr>
            <a:cxnSpLocks noChangeShapeType="1"/>
            <a:endCxn id="12327" idx="1"/>
          </p:cNvCxnSpPr>
          <p:nvPr/>
        </p:nvCxnSpPr>
        <p:spPr bwMode="auto">
          <a:xfrm flipH="1" flipV="1">
            <a:off x="4940633" y="2056611"/>
            <a:ext cx="258430" cy="248439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pic>
        <p:nvPicPr>
          <p:cNvPr id="31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3733800"/>
            <a:ext cx="3971925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386" name="Title 1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Expanding Universe</a:t>
            </a:r>
          </a:p>
        </p:txBody>
      </p:sp>
      <p:cxnSp>
        <p:nvCxnSpPr>
          <p:cNvPr id="190" name="Straight Arrow Connector 189"/>
          <p:cNvCxnSpPr>
            <a:cxnSpLocks noChangeShapeType="1"/>
          </p:cNvCxnSpPr>
          <p:nvPr/>
        </p:nvCxnSpPr>
        <p:spPr bwMode="auto">
          <a:xfrm flipV="1">
            <a:off x="4267200" y="3962400"/>
            <a:ext cx="381000" cy="311944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triangle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7417537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1"/>
          <p:cNvGrpSpPr>
            <a:grpSpLocks/>
          </p:cNvGrpSpPr>
          <p:nvPr/>
        </p:nvGrpSpPr>
        <p:grpSpPr bwMode="auto">
          <a:xfrm>
            <a:off x="1104278" y="2207787"/>
            <a:ext cx="7011987" cy="3505200"/>
            <a:chOff x="1122363" y="1965325"/>
            <a:chExt cx="7011987" cy="3505200"/>
          </a:xfrm>
          <a:solidFill>
            <a:srgbClr val="CFE7E5">
              <a:alpha val="30196"/>
            </a:srgbClr>
          </a:solidFill>
        </p:grpSpPr>
        <p:sp>
          <p:nvSpPr>
            <p:cNvPr id="388" name="Oval 2"/>
            <p:cNvSpPr>
              <a:spLocks noChangeArrowheads="1"/>
            </p:cNvSpPr>
            <p:nvPr/>
          </p:nvSpPr>
          <p:spPr bwMode="auto">
            <a:xfrm>
              <a:off x="11223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89" name="Oval 3"/>
            <p:cNvSpPr>
              <a:spLocks noChangeArrowheads="1"/>
            </p:cNvSpPr>
            <p:nvPr/>
          </p:nvSpPr>
          <p:spPr bwMode="auto">
            <a:xfrm>
              <a:off x="22621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0" name="Oval 4"/>
            <p:cNvSpPr>
              <a:spLocks noChangeArrowheads="1"/>
            </p:cNvSpPr>
            <p:nvPr/>
          </p:nvSpPr>
          <p:spPr bwMode="auto">
            <a:xfrm>
              <a:off x="340201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1" name="Oval 5"/>
            <p:cNvSpPr>
              <a:spLocks noChangeArrowheads="1"/>
            </p:cNvSpPr>
            <p:nvPr/>
          </p:nvSpPr>
          <p:spPr bwMode="auto">
            <a:xfrm>
              <a:off x="454183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2" name="Oval 6"/>
            <p:cNvSpPr>
              <a:spLocks noChangeArrowheads="1"/>
            </p:cNvSpPr>
            <p:nvPr/>
          </p:nvSpPr>
          <p:spPr bwMode="auto">
            <a:xfrm>
              <a:off x="56816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3" name="Oval 7"/>
            <p:cNvSpPr>
              <a:spLocks noChangeArrowheads="1"/>
            </p:cNvSpPr>
            <p:nvPr/>
          </p:nvSpPr>
          <p:spPr bwMode="auto">
            <a:xfrm>
              <a:off x="68214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4" name="Oval 8"/>
            <p:cNvSpPr>
              <a:spLocks noChangeArrowheads="1"/>
            </p:cNvSpPr>
            <p:nvPr/>
          </p:nvSpPr>
          <p:spPr bwMode="auto">
            <a:xfrm>
              <a:off x="79629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5" name="Oval 9"/>
            <p:cNvSpPr>
              <a:spLocks noChangeArrowheads="1"/>
            </p:cNvSpPr>
            <p:nvPr/>
          </p:nvSpPr>
          <p:spPr bwMode="auto">
            <a:xfrm>
              <a:off x="7392988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6" name="Oval 10"/>
            <p:cNvSpPr>
              <a:spLocks noChangeArrowheads="1"/>
            </p:cNvSpPr>
            <p:nvPr/>
          </p:nvSpPr>
          <p:spPr bwMode="auto">
            <a:xfrm>
              <a:off x="6253163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7" name="Oval 11"/>
            <p:cNvSpPr>
              <a:spLocks noChangeArrowheads="1"/>
            </p:cNvSpPr>
            <p:nvPr/>
          </p:nvSpPr>
          <p:spPr bwMode="auto">
            <a:xfrm>
              <a:off x="511175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8" name="Oval 12"/>
            <p:cNvSpPr>
              <a:spLocks noChangeArrowheads="1"/>
            </p:cNvSpPr>
            <p:nvPr/>
          </p:nvSpPr>
          <p:spPr bwMode="auto">
            <a:xfrm>
              <a:off x="397192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399" name="Oval 13"/>
            <p:cNvSpPr>
              <a:spLocks noChangeArrowheads="1"/>
            </p:cNvSpPr>
            <p:nvPr/>
          </p:nvSpPr>
          <p:spPr bwMode="auto">
            <a:xfrm>
              <a:off x="2832100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0" name="Oval 14"/>
            <p:cNvSpPr>
              <a:spLocks noChangeArrowheads="1"/>
            </p:cNvSpPr>
            <p:nvPr/>
          </p:nvSpPr>
          <p:spPr bwMode="auto">
            <a:xfrm>
              <a:off x="1692275" y="19653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1" name="Oval 15"/>
            <p:cNvSpPr>
              <a:spLocks noChangeArrowheads="1"/>
            </p:cNvSpPr>
            <p:nvPr/>
          </p:nvSpPr>
          <p:spPr bwMode="auto">
            <a:xfrm>
              <a:off x="11223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2" name="Oval 16"/>
            <p:cNvSpPr>
              <a:spLocks noChangeArrowheads="1"/>
            </p:cNvSpPr>
            <p:nvPr/>
          </p:nvSpPr>
          <p:spPr bwMode="auto">
            <a:xfrm>
              <a:off x="22621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3" name="Oval 17"/>
            <p:cNvSpPr>
              <a:spLocks noChangeArrowheads="1"/>
            </p:cNvSpPr>
            <p:nvPr/>
          </p:nvSpPr>
          <p:spPr bwMode="auto">
            <a:xfrm>
              <a:off x="340201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4" name="Oval 18"/>
            <p:cNvSpPr>
              <a:spLocks noChangeArrowheads="1"/>
            </p:cNvSpPr>
            <p:nvPr/>
          </p:nvSpPr>
          <p:spPr bwMode="auto">
            <a:xfrm>
              <a:off x="454183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5" name="Oval 19"/>
            <p:cNvSpPr>
              <a:spLocks noChangeArrowheads="1"/>
            </p:cNvSpPr>
            <p:nvPr/>
          </p:nvSpPr>
          <p:spPr bwMode="auto">
            <a:xfrm>
              <a:off x="56816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6" name="Oval 20"/>
            <p:cNvSpPr>
              <a:spLocks noChangeArrowheads="1"/>
            </p:cNvSpPr>
            <p:nvPr/>
          </p:nvSpPr>
          <p:spPr bwMode="auto">
            <a:xfrm>
              <a:off x="68214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7" name="Oval 21"/>
            <p:cNvSpPr>
              <a:spLocks noChangeArrowheads="1"/>
            </p:cNvSpPr>
            <p:nvPr/>
          </p:nvSpPr>
          <p:spPr bwMode="auto">
            <a:xfrm>
              <a:off x="79629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8" name="Oval 22"/>
            <p:cNvSpPr>
              <a:spLocks noChangeArrowheads="1"/>
            </p:cNvSpPr>
            <p:nvPr/>
          </p:nvSpPr>
          <p:spPr bwMode="auto">
            <a:xfrm>
              <a:off x="7392988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09" name="Oval 23"/>
            <p:cNvSpPr>
              <a:spLocks noChangeArrowheads="1"/>
            </p:cNvSpPr>
            <p:nvPr/>
          </p:nvSpPr>
          <p:spPr bwMode="auto">
            <a:xfrm>
              <a:off x="6253163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0" name="Oval 24"/>
            <p:cNvSpPr>
              <a:spLocks noChangeArrowheads="1"/>
            </p:cNvSpPr>
            <p:nvPr/>
          </p:nvSpPr>
          <p:spPr bwMode="auto">
            <a:xfrm>
              <a:off x="511175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1" name="Oval 25"/>
            <p:cNvSpPr>
              <a:spLocks noChangeArrowheads="1"/>
            </p:cNvSpPr>
            <p:nvPr/>
          </p:nvSpPr>
          <p:spPr bwMode="auto">
            <a:xfrm>
              <a:off x="397192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2" name="Oval 26"/>
            <p:cNvSpPr>
              <a:spLocks noChangeArrowheads="1"/>
            </p:cNvSpPr>
            <p:nvPr/>
          </p:nvSpPr>
          <p:spPr bwMode="auto">
            <a:xfrm>
              <a:off x="2832100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3" name="Oval 27"/>
            <p:cNvSpPr>
              <a:spLocks noChangeArrowheads="1"/>
            </p:cNvSpPr>
            <p:nvPr/>
          </p:nvSpPr>
          <p:spPr bwMode="auto">
            <a:xfrm>
              <a:off x="1692275" y="25209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4" name="Oval 28"/>
            <p:cNvSpPr>
              <a:spLocks noChangeArrowheads="1"/>
            </p:cNvSpPr>
            <p:nvPr/>
          </p:nvSpPr>
          <p:spPr bwMode="auto">
            <a:xfrm>
              <a:off x="11223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5" name="Oval 29"/>
            <p:cNvSpPr>
              <a:spLocks noChangeArrowheads="1"/>
            </p:cNvSpPr>
            <p:nvPr/>
          </p:nvSpPr>
          <p:spPr bwMode="auto">
            <a:xfrm>
              <a:off x="22621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6" name="Oval 30"/>
            <p:cNvSpPr>
              <a:spLocks noChangeArrowheads="1"/>
            </p:cNvSpPr>
            <p:nvPr/>
          </p:nvSpPr>
          <p:spPr bwMode="auto">
            <a:xfrm>
              <a:off x="340201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7" name="Oval 31"/>
            <p:cNvSpPr>
              <a:spLocks noChangeArrowheads="1"/>
            </p:cNvSpPr>
            <p:nvPr/>
          </p:nvSpPr>
          <p:spPr bwMode="auto">
            <a:xfrm>
              <a:off x="454183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8" name="Oval 32"/>
            <p:cNvSpPr>
              <a:spLocks noChangeArrowheads="1"/>
            </p:cNvSpPr>
            <p:nvPr/>
          </p:nvSpPr>
          <p:spPr bwMode="auto">
            <a:xfrm>
              <a:off x="56816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19" name="Oval 33"/>
            <p:cNvSpPr>
              <a:spLocks noChangeArrowheads="1"/>
            </p:cNvSpPr>
            <p:nvPr/>
          </p:nvSpPr>
          <p:spPr bwMode="auto">
            <a:xfrm>
              <a:off x="68214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0" name="Oval 34"/>
            <p:cNvSpPr>
              <a:spLocks noChangeArrowheads="1"/>
            </p:cNvSpPr>
            <p:nvPr/>
          </p:nvSpPr>
          <p:spPr bwMode="auto">
            <a:xfrm>
              <a:off x="79629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1" name="Oval 35"/>
            <p:cNvSpPr>
              <a:spLocks noChangeArrowheads="1"/>
            </p:cNvSpPr>
            <p:nvPr/>
          </p:nvSpPr>
          <p:spPr bwMode="auto">
            <a:xfrm>
              <a:off x="7392988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2" name="Oval 36"/>
            <p:cNvSpPr>
              <a:spLocks noChangeArrowheads="1"/>
            </p:cNvSpPr>
            <p:nvPr/>
          </p:nvSpPr>
          <p:spPr bwMode="auto">
            <a:xfrm>
              <a:off x="6253163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3" name="Oval 37"/>
            <p:cNvSpPr>
              <a:spLocks noChangeArrowheads="1"/>
            </p:cNvSpPr>
            <p:nvPr/>
          </p:nvSpPr>
          <p:spPr bwMode="auto">
            <a:xfrm>
              <a:off x="511175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4" name="Oval 38"/>
            <p:cNvSpPr>
              <a:spLocks noChangeArrowheads="1"/>
            </p:cNvSpPr>
            <p:nvPr/>
          </p:nvSpPr>
          <p:spPr bwMode="auto">
            <a:xfrm>
              <a:off x="397192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5" name="Oval 39"/>
            <p:cNvSpPr>
              <a:spLocks noChangeArrowheads="1"/>
            </p:cNvSpPr>
            <p:nvPr/>
          </p:nvSpPr>
          <p:spPr bwMode="auto">
            <a:xfrm>
              <a:off x="2832100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6" name="Oval 40"/>
            <p:cNvSpPr>
              <a:spLocks noChangeArrowheads="1"/>
            </p:cNvSpPr>
            <p:nvPr/>
          </p:nvSpPr>
          <p:spPr bwMode="auto">
            <a:xfrm>
              <a:off x="1692275" y="30765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7" name="Oval 41"/>
            <p:cNvSpPr>
              <a:spLocks noChangeArrowheads="1"/>
            </p:cNvSpPr>
            <p:nvPr/>
          </p:nvSpPr>
          <p:spPr bwMode="auto">
            <a:xfrm>
              <a:off x="11223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8" name="Oval 42"/>
            <p:cNvSpPr>
              <a:spLocks noChangeArrowheads="1"/>
            </p:cNvSpPr>
            <p:nvPr/>
          </p:nvSpPr>
          <p:spPr bwMode="auto">
            <a:xfrm>
              <a:off x="22621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29" name="Oval 43"/>
            <p:cNvSpPr>
              <a:spLocks noChangeArrowheads="1"/>
            </p:cNvSpPr>
            <p:nvPr/>
          </p:nvSpPr>
          <p:spPr bwMode="auto">
            <a:xfrm>
              <a:off x="340201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0" name="Oval 44"/>
            <p:cNvSpPr>
              <a:spLocks noChangeArrowheads="1"/>
            </p:cNvSpPr>
            <p:nvPr/>
          </p:nvSpPr>
          <p:spPr bwMode="auto">
            <a:xfrm>
              <a:off x="454183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1" name="Oval 45"/>
            <p:cNvSpPr>
              <a:spLocks noChangeArrowheads="1"/>
            </p:cNvSpPr>
            <p:nvPr/>
          </p:nvSpPr>
          <p:spPr bwMode="auto">
            <a:xfrm>
              <a:off x="56816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2" name="Oval 46"/>
            <p:cNvSpPr>
              <a:spLocks noChangeArrowheads="1"/>
            </p:cNvSpPr>
            <p:nvPr/>
          </p:nvSpPr>
          <p:spPr bwMode="auto">
            <a:xfrm>
              <a:off x="68214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3" name="Oval 47"/>
            <p:cNvSpPr>
              <a:spLocks noChangeArrowheads="1"/>
            </p:cNvSpPr>
            <p:nvPr/>
          </p:nvSpPr>
          <p:spPr bwMode="auto">
            <a:xfrm>
              <a:off x="79629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4" name="Oval 48"/>
            <p:cNvSpPr>
              <a:spLocks noChangeArrowheads="1"/>
            </p:cNvSpPr>
            <p:nvPr/>
          </p:nvSpPr>
          <p:spPr bwMode="auto">
            <a:xfrm>
              <a:off x="7392988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5" name="Oval 49"/>
            <p:cNvSpPr>
              <a:spLocks noChangeArrowheads="1"/>
            </p:cNvSpPr>
            <p:nvPr/>
          </p:nvSpPr>
          <p:spPr bwMode="auto">
            <a:xfrm>
              <a:off x="6253163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6" name="Oval 50"/>
            <p:cNvSpPr>
              <a:spLocks noChangeArrowheads="1"/>
            </p:cNvSpPr>
            <p:nvPr/>
          </p:nvSpPr>
          <p:spPr bwMode="auto">
            <a:xfrm>
              <a:off x="511175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7" name="Oval 51"/>
            <p:cNvSpPr>
              <a:spLocks noChangeArrowheads="1"/>
            </p:cNvSpPr>
            <p:nvPr/>
          </p:nvSpPr>
          <p:spPr bwMode="auto">
            <a:xfrm>
              <a:off x="397192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8" name="Oval 52"/>
            <p:cNvSpPr>
              <a:spLocks noChangeArrowheads="1"/>
            </p:cNvSpPr>
            <p:nvPr/>
          </p:nvSpPr>
          <p:spPr bwMode="auto">
            <a:xfrm>
              <a:off x="2832100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39" name="Oval 53"/>
            <p:cNvSpPr>
              <a:spLocks noChangeArrowheads="1"/>
            </p:cNvSpPr>
            <p:nvPr/>
          </p:nvSpPr>
          <p:spPr bwMode="auto">
            <a:xfrm>
              <a:off x="1692275" y="363220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0" name="Oval 54"/>
            <p:cNvSpPr>
              <a:spLocks noChangeArrowheads="1"/>
            </p:cNvSpPr>
            <p:nvPr/>
          </p:nvSpPr>
          <p:spPr bwMode="auto">
            <a:xfrm>
              <a:off x="11223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1" name="Oval 55"/>
            <p:cNvSpPr>
              <a:spLocks noChangeArrowheads="1"/>
            </p:cNvSpPr>
            <p:nvPr/>
          </p:nvSpPr>
          <p:spPr bwMode="auto">
            <a:xfrm>
              <a:off x="22621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2" name="Oval 56"/>
            <p:cNvSpPr>
              <a:spLocks noChangeArrowheads="1"/>
            </p:cNvSpPr>
            <p:nvPr/>
          </p:nvSpPr>
          <p:spPr bwMode="auto">
            <a:xfrm>
              <a:off x="340201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3" name="Oval 57"/>
            <p:cNvSpPr>
              <a:spLocks noChangeArrowheads="1"/>
            </p:cNvSpPr>
            <p:nvPr/>
          </p:nvSpPr>
          <p:spPr bwMode="auto">
            <a:xfrm>
              <a:off x="454183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4" name="Oval 58"/>
            <p:cNvSpPr>
              <a:spLocks noChangeArrowheads="1"/>
            </p:cNvSpPr>
            <p:nvPr/>
          </p:nvSpPr>
          <p:spPr bwMode="auto">
            <a:xfrm>
              <a:off x="56816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5" name="Oval 59"/>
            <p:cNvSpPr>
              <a:spLocks noChangeArrowheads="1"/>
            </p:cNvSpPr>
            <p:nvPr/>
          </p:nvSpPr>
          <p:spPr bwMode="auto">
            <a:xfrm>
              <a:off x="68214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6" name="Oval 60"/>
            <p:cNvSpPr>
              <a:spLocks noChangeArrowheads="1"/>
            </p:cNvSpPr>
            <p:nvPr/>
          </p:nvSpPr>
          <p:spPr bwMode="auto">
            <a:xfrm>
              <a:off x="79629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7" name="Oval 61"/>
            <p:cNvSpPr>
              <a:spLocks noChangeArrowheads="1"/>
            </p:cNvSpPr>
            <p:nvPr/>
          </p:nvSpPr>
          <p:spPr bwMode="auto">
            <a:xfrm>
              <a:off x="7392988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8" name="Oval 62"/>
            <p:cNvSpPr>
              <a:spLocks noChangeArrowheads="1"/>
            </p:cNvSpPr>
            <p:nvPr/>
          </p:nvSpPr>
          <p:spPr bwMode="auto">
            <a:xfrm>
              <a:off x="6253163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49" name="Oval 63"/>
            <p:cNvSpPr>
              <a:spLocks noChangeArrowheads="1"/>
            </p:cNvSpPr>
            <p:nvPr/>
          </p:nvSpPr>
          <p:spPr bwMode="auto">
            <a:xfrm>
              <a:off x="511175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0" name="Oval 64"/>
            <p:cNvSpPr>
              <a:spLocks noChangeArrowheads="1"/>
            </p:cNvSpPr>
            <p:nvPr/>
          </p:nvSpPr>
          <p:spPr bwMode="auto">
            <a:xfrm>
              <a:off x="397192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1" name="Oval 65"/>
            <p:cNvSpPr>
              <a:spLocks noChangeArrowheads="1"/>
            </p:cNvSpPr>
            <p:nvPr/>
          </p:nvSpPr>
          <p:spPr bwMode="auto">
            <a:xfrm>
              <a:off x="2832100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2" name="Oval 66"/>
            <p:cNvSpPr>
              <a:spLocks noChangeArrowheads="1"/>
            </p:cNvSpPr>
            <p:nvPr/>
          </p:nvSpPr>
          <p:spPr bwMode="auto">
            <a:xfrm>
              <a:off x="1692275" y="418782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3" name="Oval 67"/>
            <p:cNvSpPr>
              <a:spLocks noChangeArrowheads="1"/>
            </p:cNvSpPr>
            <p:nvPr/>
          </p:nvSpPr>
          <p:spPr bwMode="auto">
            <a:xfrm>
              <a:off x="11223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4" name="Oval 68"/>
            <p:cNvSpPr>
              <a:spLocks noChangeArrowheads="1"/>
            </p:cNvSpPr>
            <p:nvPr/>
          </p:nvSpPr>
          <p:spPr bwMode="auto">
            <a:xfrm>
              <a:off x="22621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5" name="Oval 69"/>
            <p:cNvSpPr>
              <a:spLocks noChangeArrowheads="1"/>
            </p:cNvSpPr>
            <p:nvPr/>
          </p:nvSpPr>
          <p:spPr bwMode="auto">
            <a:xfrm>
              <a:off x="340201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6" name="Oval 70"/>
            <p:cNvSpPr>
              <a:spLocks noChangeArrowheads="1"/>
            </p:cNvSpPr>
            <p:nvPr/>
          </p:nvSpPr>
          <p:spPr bwMode="auto">
            <a:xfrm>
              <a:off x="454183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7" name="Oval 71"/>
            <p:cNvSpPr>
              <a:spLocks noChangeArrowheads="1"/>
            </p:cNvSpPr>
            <p:nvPr/>
          </p:nvSpPr>
          <p:spPr bwMode="auto">
            <a:xfrm>
              <a:off x="56816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8" name="Oval 72"/>
            <p:cNvSpPr>
              <a:spLocks noChangeArrowheads="1"/>
            </p:cNvSpPr>
            <p:nvPr/>
          </p:nvSpPr>
          <p:spPr bwMode="auto">
            <a:xfrm>
              <a:off x="68214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59" name="Oval 73"/>
            <p:cNvSpPr>
              <a:spLocks noChangeArrowheads="1"/>
            </p:cNvSpPr>
            <p:nvPr/>
          </p:nvSpPr>
          <p:spPr bwMode="auto">
            <a:xfrm>
              <a:off x="79629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0" name="Oval 74"/>
            <p:cNvSpPr>
              <a:spLocks noChangeArrowheads="1"/>
            </p:cNvSpPr>
            <p:nvPr/>
          </p:nvSpPr>
          <p:spPr bwMode="auto">
            <a:xfrm>
              <a:off x="7392988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1" name="Oval 75"/>
            <p:cNvSpPr>
              <a:spLocks noChangeArrowheads="1"/>
            </p:cNvSpPr>
            <p:nvPr/>
          </p:nvSpPr>
          <p:spPr bwMode="auto">
            <a:xfrm>
              <a:off x="6253163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2" name="Oval 76"/>
            <p:cNvSpPr>
              <a:spLocks noChangeArrowheads="1"/>
            </p:cNvSpPr>
            <p:nvPr/>
          </p:nvSpPr>
          <p:spPr bwMode="auto">
            <a:xfrm>
              <a:off x="511175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3" name="Oval 77"/>
            <p:cNvSpPr>
              <a:spLocks noChangeArrowheads="1"/>
            </p:cNvSpPr>
            <p:nvPr/>
          </p:nvSpPr>
          <p:spPr bwMode="auto">
            <a:xfrm>
              <a:off x="397192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4" name="Oval 78"/>
            <p:cNvSpPr>
              <a:spLocks noChangeArrowheads="1"/>
            </p:cNvSpPr>
            <p:nvPr/>
          </p:nvSpPr>
          <p:spPr bwMode="auto">
            <a:xfrm>
              <a:off x="2832100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5" name="Oval 79"/>
            <p:cNvSpPr>
              <a:spLocks noChangeArrowheads="1"/>
            </p:cNvSpPr>
            <p:nvPr/>
          </p:nvSpPr>
          <p:spPr bwMode="auto">
            <a:xfrm>
              <a:off x="1692275" y="4743450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6" name="Oval 80"/>
            <p:cNvSpPr>
              <a:spLocks noChangeArrowheads="1"/>
            </p:cNvSpPr>
            <p:nvPr/>
          </p:nvSpPr>
          <p:spPr bwMode="auto">
            <a:xfrm>
              <a:off x="11223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7" name="Oval 81"/>
            <p:cNvSpPr>
              <a:spLocks noChangeArrowheads="1"/>
            </p:cNvSpPr>
            <p:nvPr/>
          </p:nvSpPr>
          <p:spPr bwMode="auto">
            <a:xfrm>
              <a:off x="22621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8" name="Oval 82"/>
            <p:cNvSpPr>
              <a:spLocks noChangeArrowheads="1"/>
            </p:cNvSpPr>
            <p:nvPr/>
          </p:nvSpPr>
          <p:spPr bwMode="auto">
            <a:xfrm>
              <a:off x="340201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69" name="Oval 83"/>
            <p:cNvSpPr>
              <a:spLocks noChangeArrowheads="1"/>
            </p:cNvSpPr>
            <p:nvPr/>
          </p:nvSpPr>
          <p:spPr bwMode="auto">
            <a:xfrm>
              <a:off x="454183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0" name="Oval 84"/>
            <p:cNvSpPr>
              <a:spLocks noChangeArrowheads="1"/>
            </p:cNvSpPr>
            <p:nvPr/>
          </p:nvSpPr>
          <p:spPr bwMode="auto">
            <a:xfrm>
              <a:off x="56816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1" name="Oval 85"/>
            <p:cNvSpPr>
              <a:spLocks noChangeArrowheads="1"/>
            </p:cNvSpPr>
            <p:nvPr/>
          </p:nvSpPr>
          <p:spPr bwMode="auto">
            <a:xfrm>
              <a:off x="68214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2" name="Oval 86"/>
            <p:cNvSpPr>
              <a:spLocks noChangeArrowheads="1"/>
            </p:cNvSpPr>
            <p:nvPr/>
          </p:nvSpPr>
          <p:spPr bwMode="auto">
            <a:xfrm>
              <a:off x="79629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3" name="Oval 87"/>
            <p:cNvSpPr>
              <a:spLocks noChangeArrowheads="1"/>
            </p:cNvSpPr>
            <p:nvPr/>
          </p:nvSpPr>
          <p:spPr bwMode="auto">
            <a:xfrm>
              <a:off x="7392988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4" name="Oval 88"/>
            <p:cNvSpPr>
              <a:spLocks noChangeArrowheads="1"/>
            </p:cNvSpPr>
            <p:nvPr/>
          </p:nvSpPr>
          <p:spPr bwMode="auto">
            <a:xfrm>
              <a:off x="6253163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5" name="Oval 89"/>
            <p:cNvSpPr>
              <a:spLocks noChangeArrowheads="1"/>
            </p:cNvSpPr>
            <p:nvPr/>
          </p:nvSpPr>
          <p:spPr bwMode="auto">
            <a:xfrm>
              <a:off x="511175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6" name="Oval 90"/>
            <p:cNvSpPr>
              <a:spLocks noChangeArrowheads="1"/>
            </p:cNvSpPr>
            <p:nvPr/>
          </p:nvSpPr>
          <p:spPr bwMode="auto">
            <a:xfrm>
              <a:off x="397192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7" name="Oval 91"/>
            <p:cNvSpPr>
              <a:spLocks noChangeArrowheads="1"/>
            </p:cNvSpPr>
            <p:nvPr/>
          </p:nvSpPr>
          <p:spPr bwMode="auto">
            <a:xfrm>
              <a:off x="2832100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478" name="Oval 92"/>
            <p:cNvSpPr>
              <a:spLocks noChangeArrowheads="1"/>
            </p:cNvSpPr>
            <p:nvPr/>
          </p:nvSpPr>
          <p:spPr bwMode="auto">
            <a:xfrm>
              <a:off x="1692275" y="5299075"/>
              <a:ext cx="171450" cy="171450"/>
            </a:xfrm>
            <a:prstGeom prst="ellipse">
              <a:avLst/>
            </a:prstGeom>
            <a:grpFill/>
            <a:ln w="9525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  <p:sp>
        <p:nvSpPr>
          <p:cNvPr id="12291" name="Oval 106"/>
          <p:cNvSpPr>
            <a:spLocks noChangeArrowheads="1"/>
          </p:cNvSpPr>
          <p:nvPr/>
        </p:nvSpPr>
        <p:spPr bwMode="auto">
          <a:xfrm>
            <a:off x="1249363" y="556577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Oval 107"/>
          <p:cNvSpPr>
            <a:spLocks noChangeArrowheads="1"/>
          </p:cNvSpPr>
          <p:nvPr/>
        </p:nvSpPr>
        <p:spPr bwMode="auto">
          <a:xfrm>
            <a:off x="2713038" y="556577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Oval 108"/>
          <p:cNvSpPr>
            <a:spLocks noChangeArrowheads="1"/>
          </p:cNvSpPr>
          <p:nvPr/>
        </p:nvSpPr>
        <p:spPr bwMode="auto">
          <a:xfrm>
            <a:off x="417671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Oval 109"/>
          <p:cNvSpPr>
            <a:spLocks noChangeArrowheads="1"/>
          </p:cNvSpPr>
          <p:nvPr/>
        </p:nvSpPr>
        <p:spPr bwMode="auto">
          <a:xfrm>
            <a:off x="5640388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Oval 110"/>
          <p:cNvSpPr>
            <a:spLocks noChangeArrowheads="1"/>
          </p:cNvSpPr>
          <p:nvPr/>
        </p:nvSpPr>
        <p:spPr bwMode="auto">
          <a:xfrm>
            <a:off x="710406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Oval 111"/>
          <p:cNvSpPr>
            <a:spLocks noChangeArrowheads="1"/>
          </p:cNvSpPr>
          <p:nvPr/>
        </p:nvSpPr>
        <p:spPr bwMode="auto">
          <a:xfrm>
            <a:off x="8567738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Oval 112"/>
          <p:cNvSpPr>
            <a:spLocks noChangeArrowheads="1"/>
          </p:cNvSpPr>
          <p:nvPr/>
        </p:nvSpPr>
        <p:spPr bwMode="auto">
          <a:xfrm>
            <a:off x="512763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Oval 113"/>
          <p:cNvSpPr>
            <a:spLocks noChangeArrowheads="1"/>
          </p:cNvSpPr>
          <p:nvPr/>
        </p:nvSpPr>
        <p:spPr bwMode="auto">
          <a:xfrm>
            <a:off x="-219075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Oval 114"/>
          <p:cNvSpPr>
            <a:spLocks noChangeArrowheads="1"/>
          </p:cNvSpPr>
          <p:nvPr/>
        </p:nvSpPr>
        <p:spPr bwMode="auto">
          <a:xfrm>
            <a:off x="7835900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Oval 115"/>
          <p:cNvSpPr>
            <a:spLocks noChangeArrowheads="1"/>
          </p:cNvSpPr>
          <p:nvPr/>
        </p:nvSpPr>
        <p:spPr bwMode="auto">
          <a:xfrm>
            <a:off x="6372225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Oval 116"/>
          <p:cNvSpPr>
            <a:spLocks noChangeArrowheads="1"/>
          </p:cNvSpPr>
          <p:nvPr/>
        </p:nvSpPr>
        <p:spPr bwMode="auto">
          <a:xfrm>
            <a:off x="4908550" y="556577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Oval 117"/>
          <p:cNvSpPr>
            <a:spLocks noChangeArrowheads="1"/>
          </p:cNvSpPr>
          <p:nvPr/>
        </p:nvSpPr>
        <p:spPr bwMode="auto">
          <a:xfrm>
            <a:off x="3444875" y="556577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Oval 118"/>
          <p:cNvSpPr>
            <a:spLocks noChangeArrowheads="1"/>
          </p:cNvSpPr>
          <p:nvPr/>
        </p:nvSpPr>
        <p:spPr bwMode="auto">
          <a:xfrm>
            <a:off x="1981200" y="556577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Oval 119"/>
          <p:cNvSpPr>
            <a:spLocks noChangeArrowheads="1"/>
          </p:cNvSpPr>
          <p:nvPr/>
        </p:nvSpPr>
        <p:spPr bwMode="auto">
          <a:xfrm>
            <a:off x="1249363" y="627856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Oval 120"/>
          <p:cNvSpPr>
            <a:spLocks noChangeArrowheads="1"/>
          </p:cNvSpPr>
          <p:nvPr/>
        </p:nvSpPr>
        <p:spPr bwMode="auto">
          <a:xfrm>
            <a:off x="2713038" y="627856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Oval 121"/>
          <p:cNvSpPr>
            <a:spLocks noChangeArrowheads="1"/>
          </p:cNvSpPr>
          <p:nvPr/>
        </p:nvSpPr>
        <p:spPr bwMode="auto">
          <a:xfrm>
            <a:off x="417671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Oval 122"/>
          <p:cNvSpPr>
            <a:spLocks noChangeArrowheads="1"/>
          </p:cNvSpPr>
          <p:nvPr/>
        </p:nvSpPr>
        <p:spPr bwMode="auto">
          <a:xfrm>
            <a:off x="5640388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Oval 123"/>
          <p:cNvSpPr>
            <a:spLocks noChangeArrowheads="1"/>
          </p:cNvSpPr>
          <p:nvPr/>
        </p:nvSpPr>
        <p:spPr bwMode="auto">
          <a:xfrm>
            <a:off x="710406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Oval 124"/>
          <p:cNvSpPr>
            <a:spLocks noChangeArrowheads="1"/>
          </p:cNvSpPr>
          <p:nvPr/>
        </p:nvSpPr>
        <p:spPr bwMode="auto">
          <a:xfrm>
            <a:off x="8567738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Oval 125"/>
          <p:cNvSpPr>
            <a:spLocks noChangeArrowheads="1"/>
          </p:cNvSpPr>
          <p:nvPr/>
        </p:nvSpPr>
        <p:spPr bwMode="auto">
          <a:xfrm>
            <a:off x="512763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Oval 126"/>
          <p:cNvSpPr>
            <a:spLocks noChangeArrowheads="1"/>
          </p:cNvSpPr>
          <p:nvPr/>
        </p:nvSpPr>
        <p:spPr bwMode="auto">
          <a:xfrm>
            <a:off x="-219075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Oval 127"/>
          <p:cNvSpPr>
            <a:spLocks noChangeArrowheads="1"/>
          </p:cNvSpPr>
          <p:nvPr/>
        </p:nvSpPr>
        <p:spPr bwMode="auto">
          <a:xfrm>
            <a:off x="7835900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Oval 128"/>
          <p:cNvSpPr>
            <a:spLocks noChangeArrowheads="1"/>
          </p:cNvSpPr>
          <p:nvPr/>
        </p:nvSpPr>
        <p:spPr bwMode="auto">
          <a:xfrm>
            <a:off x="6372225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Oval 129"/>
          <p:cNvSpPr>
            <a:spLocks noChangeArrowheads="1"/>
          </p:cNvSpPr>
          <p:nvPr/>
        </p:nvSpPr>
        <p:spPr bwMode="auto">
          <a:xfrm>
            <a:off x="4908550" y="627856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Oval 130"/>
          <p:cNvSpPr>
            <a:spLocks noChangeArrowheads="1"/>
          </p:cNvSpPr>
          <p:nvPr/>
        </p:nvSpPr>
        <p:spPr bwMode="auto">
          <a:xfrm>
            <a:off x="3444875" y="627856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Oval 131"/>
          <p:cNvSpPr>
            <a:spLocks noChangeArrowheads="1"/>
          </p:cNvSpPr>
          <p:nvPr/>
        </p:nvSpPr>
        <p:spPr bwMode="auto">
          <a:xfrm>
            <a:off x="1981200" y="627856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132"/>
          <p:cNvSpPr>
            <a:spLocks noChangeArrowheads="1"/>
          </p:cNvSpPr>
          <p:nvPr/>
        </p:nvSpPr>
        <p:spPr bwMode="auto">
          <a:xfrm>
            <a:off x="1249363" y="2024063"/>
            <a:ext cx="220662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8" name="Oval 133"/>
          <p:cNvSpPr>
            <a:spLocks noChangeArrowheads="1"/>
          </p:cNvSpPr>
          <p:nvPr/>
        </p:nvSpPr>
        <p:spPr bwMode="auto">
          <a:xfrm>
            <a:off x="2713038" y="2024063"/>
            <a:ext cx="220662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9" name="Oval 134"/>
          <p:cNvSpPr>
            <a:spLocks noChangeArrowheads="1"/>
          </p:cNvSpPr>
          <p:nvPr/>
        </p:nvSpPr>
        <p:spPr bwMode="auto">
          <a:xfrm>
            <a:off x="417671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0" name="Oval 135"/>
          <p:cNvSpPr>
            <a:spLocks noChangeArrowheads="1"/>
          </p:cNvSpPr>
          <p:nvPr/>
        </p:nvSpPr>
        <p:spPr bwMode="auto">
          <a:xfrm>
            <a:off x="5640388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1" name="Oval 136"/>
          <p:cNvSpPr>
            <a:spLocks noChangeArrowheads="1"/>
          </p:cNvSpPr>
          <p:nvPr/>
        </p:nvSpPr>
        <p:spPr bwMode="auto">
          <a:xfrm>
            <a:off x="710406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2" name="Oval 137"/>
          <p:cNvSpPr>
            <a:spLocks noChangeArrowheads="1"/>
          </p:cNvSpPr>
          <p:nvPr/>
        </p:nvSpPr>
        <p:spPr bwMode="auto">
          <a:xfrm>
            <a:off x="8567738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3" name="Oval 138"/>
          <p:cNvSpPr>
            <a:spLocks noChangeArrowheads="1"/>
          </p:cNvSpPr>
          <p:nvPr/>
        </p:nvSpPr>
        <p:spPr bwMode="auto">
          <a:xfrm>
            <a:off x="512763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4" name="Oval 139"/>
          <p:cNvSpPr>
            <a:spLocks noChangeArrowheads="1"/>
          </p:cNvSpPr>
          <p:nvPr/>
        </p:nvSpPr>
        <p:spPr bwMode="auto">
          <a:xfrm>
            <a:off x="-219075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5" name="Oval 140"/>
          <p:cNvSpPr>
            <a:spLocks noChangeArrowheads="1"/>
          </p:cNvSpPr>
          <p:nvPr/>
        </p:nvSpPr>
        <p:spPr bwMode="auto">
          <a:xfrm>
            <a:off x="7835900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6" name="Oval 141"/>
          <p:cNvSpPr>
            <a:spLocks noChangeArrowheads="1"/>
          </p:cNvSpPr>
          <p:nvPr/>
        </p:nvSpPr>
        <p:spPr bwMode="auto">
          <a:xfrm>
            <a:off x="6372225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Oval 142"/>
          <p:cNvSpPr>
            <a:spLocks noChangeArrowheads="1"/>
          </p:cNvSpPr>
          <p:nvPr/>
        </p:nvSpPr>
        <p:spPr bwMode="auto">
          <a:xfrm>
            <a:off x="4908550" y="2024063"/>
            <a:ext cx="219075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8" name="Oval 143"/>
          <p:cNvSpPr>
            <a:spLocks noChangeArrowheads="1"/>
          </p:cNvSpPr>
          <p:nvPr/>
        </p:nvSpPr>
        <p:spPr bwMode="auto">
          <a:xfrm>
            <a:off x="3444875" y="2024063"/>
            <a:ext cx="220663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Oval 144"/>
          <p:cNvSpPr>
            <a:spLocks noChangeArrowheads="1"/>
          </p:cNvSpPr>
          <p:nvPr/>
        </p:nvSpPr>
        <p:spPr bwMode="auto">
          <a:xfrm>
            <a:off x="1981200" y="2024063"/>
            <a:ext cx="220663" cy="22225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0" name="Oval 145"/>
          <p:cNvSpPr>
            <a:spLocks noChangeArrowheads="1"/>
          </p:cNvSpPr>
          <p:nvPr/>
        </p:nvSpPr>
        <p:spPr bwMode="auto">
          <a:xfrm>
            <a:off x="1249363" y="2736850"/>
            <a:ext cx="220662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1" name="Oval 146"/>
          <p:cNvSpPr>
            <a:spLocks noChangeArrowheads="1"/>
          </p:cNvSpPr>
          <p:nvPr/>
        </p:nvSpPr>
        <p:spPr bwMode="auto">
          <a:xfrm>
            <a:off x="2713038" y="2736850"/>
            <a:ext cx="220662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2" name="Oval 147"/>
          <p:cNvSpPr>
            <a:spLocks noChangeArrowheads="1"/>
          </p:cNvSpPr>
          <p:nvPr/>
        </p:nvSpPr>
        <p:spPr bwMode="auto">
          <a:xfrm>
            <a:off x="417671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3" name="Oval 148"/>
          <p:cNvSpPr>
            <a:spLocks noChangeArrowheads="1"/>
          </p:cNvSpPr>
          <p:nvPr/>
        </p:nvSpPr>
        <p:spPr bwMode="auto">
          <a:xfrm>
            <a:off x="5640388" y="2736850"/>
            <a:ext cx="219075" cy="220663"/>
          </a:xfrm>
          <a:prstGeom prst="ellipse">
            <a:avLst/>
          </a:prstGeom>
          <a:solidFill>
            <a:srgbClr val="00B05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4" name="Oval 149"/>
          <p:cNvSpPr>
            <a:spLocks noChangeArrowheads="1"/>
          </p:cNvSpPr>
          <p:nvPr/>
        </p:nvSpPr>
        <p:spPr bwMode="auto">
          <a:xfrm>
            <a:off x="710406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5" name="Oval 150"/>
          <p:cNvSpPr>
            <a:spLocks noChangeArrowheads="1"/>
          </p:cNvSpPr>
          <p:nvPr/>
        </p:nvSpPr>
        <p:spPr bwMode="auto">
          <a:xfrm>
            <a:off x="8567738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6" name="Oval 151"/>
          <p:cNvSpPr>
            <a:spLocks noChangeArrowheads="1"/>
          </p:cNvSpPr>
          <p:nvPr/>
        </p:nvSpPr>
        <p:spPr bwMode="auto">
          <a:xfrm>
            <a:off x="512763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Oval 152"/>
          <p:cNvSpPr>
            <a:spLocks noChangeArrowheads="1"/>
          </p:cNvSpPr>
          <p:nvPr/>
        </p:nvSpPr>
        <p:spPr bwMode="auto">
          <a:xfrm>
            <a:off x="-219075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8" name="Oval 153"/>
          <p:cNvSpPr>
            <a:spLocks noChangeArrowheads="1"/>
          </p:cNvSpPr>
          <p:nvPr/>
        </p:nvSpPr>
        <p:spPr bwMode="auto">
          <a:xfrm>
            <a:off x="7835900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39" name="Oval 154"/>
          <p:cNvSpPr>
            <a:spLocks noChangeArrowheads="1"/>
          </p:cNvSpPr>
          <p:nvPr/>
        </p:nvSpPr>
        <p:spPr bwMode="auto">
          <a:xfrm>
            <a:off x="6372225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0" name="Oval 155"/>
          <p:cNvSpPr>
            <a:spLocks noChangeArrowheads="1"/>
          </p:cNvSpPr>
          <p:nvPr/>
        </p:nvSpPr>
        <p:spPr bwMode="auto">
          <a:xfrm>
            <a:off x="4908550" y="2736850"/>
            <a:ext cx="219075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1" name="Oval 156"/>
          <p:cNvSpPr>
            <a:spLocks noChangeArrowheads="1"/>
          </p:cNvSpPr>
          <p:nvPr/>
        </p:nvSpPr>
        <p:spPr bwMode="auto">
          <a:xfrm>
            <a:off x="3444875" y="2736850"/>
            <a:ext cx="220663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2" name="Oval 157"/>
          <p:cNvSpPr>
            <a:spLocks noChangeArrowheads="1"/>
          </p:cNvSpPr>
          <p:nvPr/>
        </p:nvSpPr>
        <p:spPr bwMode="auto">
          <a:xfrm>
            <a:off x="1981200" y="2736850"/>
            <a:ext cx="220663" cy="220663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3" name="Oval 158"/>
          <p:cNvSpPr>
            <a:spLocks noChangeArrowheads="1"/>
          </p:cNvSpPr>
          <p:nvPr/>
        </p:nvSpPr>
        <p:spPr bwMode="auto">
          <a:xfrm>
            <a:off x="1249363" y="345122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4" name="Oval 159"/>
          <p:cNvSpPr>
            <a:spLocks noChangeArrowheads="1"/>
          </p:cNvSpPr>
          <p:nvPr/>
        </p:nvSpPr>
        <p:spPr bwMode="auto">
          <a:xfrm>
            <a:off x="2713038" y="3451225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5" name="Oval 160"/>
          <p:cNvSpPr>
            <a:spLocks noChangeArrowheads="1"/>
          </p:cNvSpPr>
          <p:nvPr/>
        </p:nvSpPr>
        <p:spPr bwMode="auto">
          <a:xfrm>
            <a:off x="417671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6" name="Oval 161"/>
          <p:cNvSpPr>
            <a:spLocks noChangeArrowheads="1"/>
          </p:cNvSpPr>
          <p:nvPr/>
        </p:nvSpPr>
        <p:spPr bwMode="auto">
          <a:xfrm>
            <a:off x="5640388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7" name="Oval 162"/>
          <p:cNvSpPr>
            <a:spLocks noChangeArrowheads="1"/>
          </p:cNvSpPr>
          <p:nvPr/>
        </p:nvSpPr>
        <p:spPr bwMode="auto">
          <a:xfrm>
            <a:off x="710406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8" name="Oval 163"/>
          <p:cNvSpPr>
            <a:spLocks noChangeArrowheads="1"/>
          </p:cNvSpPr>
          <p:nvPr/>
        </p:nvSpPr>
        <p:spPr bwMode="auto">
          <a:xfrm>
            <a:off x="8567738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49" name="Oval 164"/>
          <p:cNvSpPr>
            <a:spLocks noChangeArrowheads="1"/>
          </p:cNvSpPr>
          <p:nvPr/>
        </p:nvSpPr>
        <p:spPr bwMode="auto">
          <a:xfrm>
            <a:off x="512763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0" name="Oval 165"/>
          <p:cNvSpPr>
            <a:spLocks noChangeArrowheads="1"/>
          </p:cNvSpPr>
          <p:nvPr/>
        </p:nvSpPr>
        <p:spPr bwMode="auto">
          <a:xfrm>
            <a:off x="-219075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1" name="Oval 166"/>
          <p:cNvSpPr>
            <a:spLocks noChangeArrowheads="1"/>
          </p:cNvSpPr>
          <p:nvPr/>
        </p:nvSpPr>
        <p:spPr bwMode="auto">
          <a:xfrm>
            <a:off x="7835900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2" name="Oval 167"/>
          <p:cNvSpPr>
            <a:spLocks noChangeArrowheads="1"/>
          </p:cNvSpPr>
          <p:nvPr/>
        </p:nvSpPr>
        <p:spPr bwMode="auto">
          <a:xfrm>
            <a:off x="6372225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3" name="Oval 168"/>
          <p:cNvSpPr>
            <a:spLocks noChangeArrowheads="1"/>
          </p:cNvSpPr>
          <p:nvPr/>
        </p:nvSpPr>
        <p:spPr bwMode="auto">
          <a:xfrm>
            <a:off x="4908550" y="3451225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4" name="Oval 169"/>
          <p:cNvSpPr>
            <a:spLocks noChangeArrowheads="1"/>
          </p:cNvSpPr>
          <p:nvPr/>
        </p:nvSpPr>
        <p:spPr bwMode="auto">
          <a:xfrm>
            <a:off x="3444875" y="345122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5" name="Oval 170"/>
          <p:cNvSpPr>
            <a:spLocks noChangeArrowheads="1"/>
          </p:cNvSpPr>
          <p:nvPr/>
        </p:nvSpPr>
        <p:spPr bwMode="auto">
          <a:xfrm>
            <a:off x="1981200" y="3451225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6" name="Oval 171"/>
          <p:cNvSpPr>
            <a:spLocks noChangeArrowheads="1"/>
          </p:cNvSpPr>
          <p:nvPr/>
        </p:nvSpPr>
        <p:spPr bwMode="auto">
          <a:xfrm>
            <a:off x="1249363" y="416401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7" name="Oval 172"/>
          <p:cNvSpPr>
            <a:spLocks noChangeArrowheads="1"/>
          </p:cNvSpPr>
          <p:nvPr/>
        </p:nvSpPr>
        <p:spPr bwMode="auto">
          <a:xfrm>
            <a:off x="2713038" y="4164013"/>
            <a:ext cx="220662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8" name="Oval 173"/>
          <p:cNvSpPr>
            <a:spLocks noChangeArrowheads="1"/>
          </p:cNvSpPr>
          <p:nvPr/>
        </p:nvSpPr>
        <p:spPr bwMode="auto">
          <a:xfrm>
            <a:off x="417671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59" name="Oval 174"/>
          <p:cNvSpPr>
            <a:spLocks noChangeArrowheads="1"/>
          </p:cNvSpPr>
          <p:nvPr/>
        </p:nvSpPr>
        <p:spPr bwMode="auto">
          <a:xfrm>
            <a:off x="5640388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0" name="Oval 175"/>
          <p:cNvSpPr>
            <a:spLocks noChangeArrowheads="1"/>
          </p:cNvSpPr>
          <p:nvPr/>
        </p:nvSpPr>
        <p:spPr bwMode="auto">
          <a:xfrm>
            <a:off x="710406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1" name="Oval 176"/>
          <p:cNvSpPr>
            <a:spLocks noChangeArrowheads="1"/>
          </p:cNvSpPr>
          <p:nvPr/>
        </p:nvSpPr>
        <p:spPr bwMode="auto">
          <a:xfrm>
            <a:off x="8567738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2" name="Oval 177"/>
          <p:cNvSpPr>
            <a:spLocks noChangeArrowheads="1"/>
          </p:cNvSpPr>
          <p:nvPr/>
        </p:nvSpPr>
        <p:spPr bwMode="auto">
          <a:xfrm>
            <a:off x="512763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3" name="Oval 178"/>
          <p:cNvSpPr>
            <a:spLocks noChangeArrowheads="1"/>
          </p:cNvSpPr>
          <p:nvPr/>
        </p:nvSpPr>
        <p:spPr bwMode="auto">
          <a:xfrm>
            <a:off x="-219075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4" name="Oval 179"/>
          <p:cNvSpPr>
            <a:spLocks noChangeArrowheads="1"/>
          </p:cNvSpPr>
          <p:nvPr/>
        </p:nvSpPr>
        <p:spPr bwMode="auto">
          <a:xfrm>
            <a:off x="7835900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5" name="Oval 180"/>
          <p:cNvSpPr>
            <a:spLocks noChangeArrowheads="1"/>
          </p:cNvSpPr>
          <p:nvPr/>
        </p:nvSpPr>
        <p:spPr bwMode="auto">
          <a:xfrm>
            <a:off x="6372225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6" name="Oval 181"/>
          <p:cNvSpPr>
            <a:spLocks noChangeArrowheads="1"/>
          </p:cNvSpPr>
          <p:nvPr/>
        </p:nvSpPr>
        <p:spPr bwMode="auto">
          <a:xfrm>
            <a:off x="4908550" y="4164013"/>
            <a:ext cx="219075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7" name="Oval 182"/>
          <p:cNvSpPr>
            <a:spLocks noChangeArrowheads="1"/>
          </p:cNvSpPr>
          <p:nvPr/>
        </p:nvSpPr>
        <p:spPr bwMode="auto">
          <a:xfrm>
            <a:off x="3444875" y="416401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8" name="Oval 183"/>
          <p:cNvSpPr>
            <a:spLocks noChangeArrowheads="1"/>
          </p:cNvSpPr>
          <p:nvPr/>
        </p:nvSpPr>
        <p:spPr bwMode="auto">
          <a:xfrm>
            <a:off x="1981200" y="4164013"/>
            <a:ext cx="220663" cy="220662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69" name="Oval 184"/>
          <p:cNvSpPr>
            <a:spLocks noChangeArrowheads="1"/>
          </p:cNvSpPr>
          <p:nvPr/>
        </p:nvSpPr>
        <p:spPr bwMode="auto">
          <a:xfrm>
            <a:off x="1249363" y="4876800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0" name="Oval 185"/>
          <p:cNvSpPr>
            <a:spLocks noChangeArrowheads="1"/>
          </p:cNvSpPr>
          <p:nvPr/>
        </p:nvSpPr>
        <p:spPr bwMode="auto">
          <a:xfrm>
            <a:off x="2713038" y="4876800"/>
            <a:ext cx="220662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1" name="Oval 186"/>
          <p:cNvSpPr>
            <a:spLocks noChangeArrowheads="1"/>
          </p:cNvSpPr>
          <p:nvPr/>
        </p:nvSpPr>
        <p:spPr bwMode="auto">
          <a:xfrm>
            <a:off x="417671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2" name="Oval 187"/>
          <p:cNvSpPr>
            <a:spLocks noChangeArrowheads="1"/>
          </p:cNvSpPr>
          <p:nvPr/>
        </p:nvSpPr>
        <p:spPr bwMode="auto">
          <a:xfrm>
            <a:off x="5640388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3" name="Oval 188"/>
          <p:cNvSpPr>
            <a:spLocks noChangeArrowheads="1"/>
          </p:cNvSpPr>
          <p:nvPr/>
        </p:nvSpPr>
        <p:spPr bwMode="auto">
          <a:xfrm>
            <a:off x="710406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4" name="Oval 189"/>
          <p:cNvSpPr>
            <a:spLocks noChangeArrowheads="1"/>
          </p:cNvSpPr>
          <p:nvPr/>
        </p:nvSpPr>
        <p:spPr bwMode="auto">
          <a:xfrm>
            <a:off x="8567738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5" name="Oval 190"/>
          <p:cNvSpPr>
            <a:spLocks noChangeArrowheads="1"/>
          </p:cNvSpPr>
          <p:nvPr/>
        </p:nvSpPr>
        <p:spPr bwMode="auto">
          <a:xfrm>
            <a:off x="512763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6" name="Oval 191"/>
          <p:cNvSpPr>
            <a:spLocks noChangeArrowheads="1"/>
          </p:cNvSpPr>
          <p:nvPr/>
        </p:nvSpPr>
        <p:spPr bwMode="auto">
          <a:xfrm>
            <a:off x="-219075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7" name="Oval 192"/>
          <p:cNvSpPr>
            <a:spLocks noChangeArrowheads="1"/>
          </p:cNvSpPr>
          <p:nvPr/>
        </p:nvSpPr>
        <p:spPr bwMode="auto">
          <a:xfrm>
            <a:off x="7835900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8" name="Oval 193"/>
          <p:cNvSpPr>
            <a:spLocks noChangeArrowheads="1"/>
          </p:cNvSpPr>
          <p:nvPr/>
        </p:nvSpPr>
        <p:spPr bwMode="auto">
          <a:xfrm>
            <a:off x="6372225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79" name="Oval 194"/>
          <p:cNvSpPr>
            <a:spLocks noChangeArrowheads="1"/>
          </p:cNvSpPr>
          <p:nvPr/>
        </p:nvSpPr>
        <p:spPr bwMode="auto">
          <a:xfrm>
            <a:off x="4908550" y="4876800"/>
            <a:ext cx="219075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0" name="Oval 195"/>
          <p:cNvSpPr>
            <a:spLocks noChangeArrowheads="1"/>
          </p:cNvSpPr>
          <p:nvPr/>
        </p:nvSpPr>
        <p:spPr bwMode="auto">
          <a:xfrm>
            <a:off x="3444875" y="4876800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81" name="Oval 196"/>
          <p:cNvSpPr>
            <a:spLocks noChangeArrowheads="1"/>
          </p:cNvSpPr>
          <p:nvPr/>
        </p:nvSpPr>
        <p:spPr bwMode="auto">
          <a:xfrm>
            <a:off x="1981200" y="4876800"/>
            <a:ext cx="220663" cy="219075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2382" name="Straight Arrow Connector 321"/>
          <p:cNvCxnSpPr>
            <a:cxnSpLocks noChangeShapeType="1"/>
          </p:cNvCxnSpPr>
          <p:nvPr/>
        </p:nvCxnSpPr>
        <p:spPr bwMode="auto">
          <a:xfrm>
            <a:off x="6934200" y="5638800"/>
            <a:ext cx="304800" cy="762000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12383" name="Straight Arrow Connector 306"/>
          <p:cNvCxnSpPr>
            <a:cxnSpLocks noChangeShapeType="1"/>
            <a:endCxn id="12327" idx="1"/>
          </p:cNvCxnSpPr>
          <p:nvPr/>
        </p:nvCxnSpPr>
        <p:spPr bwMode="auto">
          <a:xfrm flipH="1" flipV="1">
            <a:off x="4940633" y="2056611"/>
            <a:ext cx="258430" cy="248439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/>
            <a:tailEnd type="arrow" w="med" len="med"/>
          </a:ln>
        </p:spPr>
      </p:cxnSp>
      <p:sp>
        <p:nvSpPr>
          <p:cNvPr id="12386" name="Title 1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Expanding Universe</a:t>
            </a:r>
          </a:p>
        </p:txBody>
      </p:sp>
      <p:cxnSp>
        <p:nvCxnSpPr>
          <p:cNvPr id="190" name="Straight Arrow Connector 189"/>
          <p:cNvCxnSpPr>
            <a:cxnSpLocks noChangeShapeType="1"/>
          </p:cNvCxnSpPr>
          <p:nvPr/>
        </p:nvCxnSpPr>
        <p:spPr bwMode="auto">
          <a:xfrm flipV="1">
            <a:off x="4267200" y="3962400"/>
            <a:ext cx="381000" cy="311944"/>
          </a:xfrm>
          <a:prstGeom prst="straightConnector1">
            <a:avLst/>
          </a:prstGeom>
          <a:noFill/>
          <a:ln w="38100" algn="ctr">
            <a:solidFill>
              <a:srgbClr val="00B050"/>
            </a:solidFill>
            <a:round/>
            <a:headEnd type="triangle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124157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Steady State </a:t>
            </a:r>
            <a:r>
              <a:rPr lang="en-GB" dirty="0" err="1" smtClean="0"/>
              <a:t>vs</a:t>
            </a:r>
            <a:r>
              <a:rPr lang="en-GB" dirty="0" smtClean="0"/>
              <a:t> Big Bang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6914" name="Picture 2" descr="http://www.yorku.ca/ns1745b/fig10-bb-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95415"/>
            <a:ext cx="6705600" cy="47529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8834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nail in the coffin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675701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905000"/>
            <a:ext cx="8389492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343400"/>
            <a:ext cx="2603500" cy="17358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667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nail in the coffin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675701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254" y="1790700"/>
            <a:ext cx="8389492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D:\Planck\Outreach\Fullsky_Images\PlanckFig_map_columbi1_IDL_HighDR_1000px_cobe_mol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15332"/>
          <a:stretch/>
        </p:blipFill>
        <p:spPr bwMode="auto">
          <a:xfrm>
            <a:off x="252000" y="1747345"/>
            <a:ext cx="8640000" cy="42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418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cosmic horizon</a:t>
            </a:r>
            <a:endParaRPr lang="en-GB" dirty="0"/>
          </a:p>
        </p:txBody>
      </p:sp>
      <p:pic>
        <p:nvPicPr>
          <p:cNvPr id="156674" name="Picture 2" descr="http://abyss.uoregon.edu/~js/images/cmb_scatter.jpg"/>
          <p:cNvPicPr>
            <a:picLocks noChangeAspect="1" noChangeArrowheads="1"/>
          </p:cNvPicPr>
          <p:nvPr/>
        </p:nvPicPr>
        <p:blipFill>
          <a:blip r:embed="rId3" cstate="print"/>
          <a:srcRect r="49875" b="23607"/>
          <a:stretch>
            <a:fillRect/>
          </a:stretch>
        </p:blipFill>
        <p:spPr bwMode="auto">
          <a:xfrm rot="5400000">
            <a:off x="2079625" y="587375"/>
            <a:ext cx="4603750" cy="662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758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Fate of the Universe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 bwMode="auto">
          <a:xfrm>
            <a:off x="914400" y="1447800"/>
            <a:ext cx="7543800" cy="434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47800" y="1600200"/>
            <a:ext cx="0" cy="3733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47800" y="53340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reeform 18"/>
          <p:cNvSpPr/>
          <p:nvPr/>
        </p:nvSpPr>
        <p:spPr bwMode="auto">
          <a:xfrm>
            <a:off x="1468582" y="2667000"/>
            <a:ext cx="5541818" cy="2673927"/>
          </a:xfrm>
          <a:custGeom>
            <a:avLst/>
            <a:gdLst>
              <a:gd name="connsiteX0" fmla="*/ 0 w 6359236"/>
              <a:gd name="connsiteY0" fmla="*/ 2729345 h 2729345"/>
              <a:gd name="connsiteX1" fmla="*/ 2590800 w 6359236"/>
              <a:gd name="connsiteY1" fmla="*/ 817418 h 2729345"/>
              <a:gd name="connsiteX2" fmla="*/ 6359236 w 6359236"/>
              <a:gd name="connsiteY2" fmla="*/ 0 h 27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9236" h="2729345">
                <a:moveTo>
                  <a:pt x="0" y="2729345"/>
                </a:moveTo>
                <a:cubicBezTo>
                  <a:pt x="765464" y="2000827"/>
                  <a:pt x="1530928" y="1272309"/>
                  <a:pt x="2590800" y="817418"/>
                </a:cubicBezTo>
                <a:cubicBezTo>
                  <a:pt x="3650672" y="362527"/>
                  <a:pt x="5004954" y="181263"/>
                  <a:pt x="6359236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1454727" y="1641764"/>
            <a:ext cx="4488874" cy="3685309"/>
          </a:xfrm>
          <a:custGeom>
            <a:avLst/>
            <a:gdLst>
              <a:gd name="connsiteX0" fmla="*/ 0 w 3394364"/>
              <a:gd name="connsiteY0" fmla="*/ 3685309 h 3685309"/>
              <a:gd name="connsiteX1" fmla="*/ 1260764 w 3394364"/>
              <a:gd name="connsiteY1" fmla="*/ 1620981 h 3685309"/>
              <a:gd name="connsiteX2" fmla="*/ 3394364 w 3394364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4364" h="3685309">
                <a:moveTo>
                  <a:pt x="0" y="3685309"/>
                </a:moveTo>
                <a:cubicBezTo>
                  <a:pt x="347518" y="2960254"/>
                  <a:pt x="695037" y="2235199"/>
                  <a:pt x="1260764" y="1620981"/>
                </a:cubicBezTo>
                <a:cubicBezTo>
                  <a:pt x="1826491" y="1006763"/>
                  <a:pt x="2610427" y="503381"/>
                  <a:pt x="339436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1482436" y="4174836"/>
            <a:ext cx="3685309" cy="1166091"/>
          </a:xfrm>
          <a:custGeom>
            <a:avLst/>
            <a:gdLst>
              <a:gd name="connsiteX0" fmla="*/ 0 w 3685309"/>
              <a:gd name="connsiteY0" fmla="*/ 1152237 h 1166091"/>
              <a:gd name="connsiteX1" fmla="*/ 1967346 w 3685309"/>
              <a:gd name="connsiteY1" fmla="*/ 2309 h 1166091"/>
              <a:gd name="connsiteX2" fmla="*/ 3685309 w 3685309"/>
              <a:gd name="connsiteY2" fmla="*/ 1166091 h 116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1166091">
                <a:moveTo>
                  <a:pt x="0" y="1152237"/>
                </a:moveTo>
                <a:cubicBezTo>
                  <a:pt x="676564" y="576118"/>
                  <a:pt x="1353128" y="0"/>
                  <a:pt x="1967346" y="2309"/>
                </a:cubicBezTo>
                <a:cubicBezTo>
                  <a:pt x="2581564" y="4618"/>
                  <a:pt x="3133436" y="585354"/>
                  <a:pt x="3685309" y="116609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375910" y="2900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Size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3657600" y="533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Time</a:t>
            </a:r>
            <a:endParaRPr lang="en-GB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381000" y="60198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chemeClr val="bg1"/>
                </a:solidFill>
              </a:rPr>
              <a:t>Critical Density: 6 hydrogen atoms per cubic metre</a:t>
            </a:r>
            <a:endParaRPr lang="en-GB" sz="2800" b="0" baseline="300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43600" y="1676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Low density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768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 density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62600" y="2895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Critical density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554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32" grpId="0"/>
      <p:bldP spid="33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composition </a:t>
            </a:r>
            <a:r>
              <a:rPr lang="en-GB" dirty="0" smtClean="0"/>
              <a:t>(1800)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580526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chemeClr val="bg1"/>
                </a:solidFill>
              </a:rPr>
              <a:t>Density: </a:t>
            </a:r>
            <a:r>
              <a:rPr lang="en-GB" sz="2800" b="0" dirty="0" smtClean="0">
                <a:solidFill>
                  <a:schemeClr val="bg1"/>
                </a:solidFill>
              </a:rPr>
              <a:t>0.025 </a:t>
            </a:r>
            <a:r>
              <a:rPr lang="en-GB" sz="2800" b="0" dirty="0" smtClean="0">
                <a:solidFill>
                  <a:schemeClr val="bg1"/>
                </a:solidFill>
              </a:rPr>
              <a:t>hydrogen atoms per cubic metre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		(</a:t>
            </a:r>
            <a:r>
              <a:rPr lang="en-GB" sz="2800" dirty="0" smtClean="0">
                <a:solidFill>
                  <a:schemeClr val="bg1"/>
                </a:solidFill>
              </a:rPr>
              <a:t>0.004 </a:t>
            </a:r>
            <a:r>
              <a:rPr lang="en-GB" sz="2800" dirty="0" smtClean="0">
                <a:solidFill>
                  <a:schemeClr val="bg1"/>
                </a:solidFill>
              </a:rPr>
              <a:t>x critical density)</a:t>
            </a:r>
            <a:endParaRPr lang="en-GB" sz="2800" b="0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735796" y="1910462"/>
            <a:ext cx="3672408" cy="3672408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896" y="3515833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Stars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3014209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speed of light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 = 299,792,458 m/s</a:t>
            </a:r>
          </a:p>
          <a:p>
            <a:pPr marL="0" indent="0">
              <a:buNone/>
            </a:pPr>
            <a:r>
              <a:rPr lang="en-GB" dirty="0" smtClean="0"/>
              <a:t>	</a:t>
            </a:r>
            <a:r>
              <a:rPr lang="en-GB" sz="2400" dirty="0" smtClean="0"/>
              <a:t>or 670,616,629 miles per hour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or 2 million </a:t>
            </a:r>
            <a:r>
              <a:rPr lang="en-GB" sz="2400" dirty="0" err="1" smtClean="0"/>
              <a:t>million</a:t>
            </a:r>
            <a:r>
              <a:rPr lang="en-GB" sz="2400" dirty="0" smtClean="0"/>
              <a:t> furlongs per fortnight</a:t>
            </a:r>
          </a:p>
          <a:p>
            <a:pPr marL="0" indent="0">
              <a:buNone/>
            </a:pPr>
            <a:r>
              <a:rPr lang="en-GB" sz="2400" dirty="0" smtClean="0"/>
              <a:t>	or ~300,000 km/s</a:t>
            </a:r>
          </a:p>
          <a:p>
            <a:pPr marL="0" indent="0">
              <a:buNone/>
            </a:pPr>
            <a:r>
              <a:rPr lang="en-GB" dirty="0" smtClean="0"/>
              <a:t>That’s fast, but how fast?</a:t>
            </a:r>
          </a:p>
          <a:p>
            <a:pPr marL="0" indent="0">
              <a:buNone/>
            </a:pPr>
            <a:r>
              <a:rPr lang="en-GB" dirty="0"/>
              <a:t>	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pic>
        <p:nvPicPr>
          <p:cNvPr id="1028" name="Picture 4" descr="http://www.thestaffingstream.com/wp-content/uploads/2012/10/round-the-world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36" y="4592538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0892" y="602128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0.13 seconds</a:t>
            </a:r>
          </a:p>
        </p:txBody>
      </p:sp>
      <p:pic>
        <p:nvPicPr>
          <p:cNvPr id="1030" name="Picture 6" descr="http://www.cardiff.ac.uk/estat/accessibilityinformation/cathayscampus/queens/northqueens/n407/image-193687-we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985" y="4597300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36762" y="6021288"/>
            <a:ext cx="2207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0.1 microseconds</a:t>
            </a:r>
            <a:endParaRPr lang="en-GB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34" name="Picture 10" descr="http://www.suppliesgroup.co.uk/mm5/spicers-graphics/full/ru918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750"/>
          <a:stretch/>
        </p:blipFill>
        <p:spPr bwMode="auto">
          <a:xfrm>
            <a:off x="6876256" y="4592537"/>
            <a:ext cx="1905000" cy="142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76256" y="60212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1 nanosecond</a:t>
            </a:r>
            <a:endParaRPr lang="en-GB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21756" y="4592536"/>
            <a:ext cx="1282959" cy="1428751"/>
            <a:chOff x="2771800" y="4592536"/>
            <a:chExt cx="1282959" cy="1428751"/>
          </a:xfrm>
        </p:grpSpPr>
        <p:pic>
          <p:nvPicPr>
            <p:cNvPr id="1036" name="Picture 12" descr="http://www.civicvoice.org.uk/assets/images/uk-map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4592536"/>
              <a:ext cx="1282959" cy="1428751"/>
            </a:xfrm>
            <a:prstGeom prst="rect">
              <a:avLst/>
            </a:prstGeom>
            <a:solidFill>
              <a:schemeClr val="bg1"/>
            </a:solidFill>
          </p:spPr>
        </p:pic>
        <p:cxnSp>
          <p:nvCxnSpPr>
            <p:cNvPr id="6" name="Straight Connector 5"/>
            <p:cNvCxnSpPr/>
            <p:nvPr/>
          </p:nvCxnSpPr>
          <p:spPr bwMode="auto">
            <a:xfrm flipH="1">
              <a:off x="3347864" y="4797152"/>
              <a:ext cx="144016" cy="115212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/>
          <p:cNvSpPr txBox="1"/>
          <p:nvPr/>
        </p:nvSpPr>
        <p:spPr>
          <a:xfrm>
            <a:off x="2216609" y="6021288"/>
            <a:ext cx="1906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3 milliseconds</a:t>
            </a:r>
          </a:p>
        </p:txBody>
      </p:sp>
    </p:spTree>
    <p:extLst>
      <p:ext uri="{BB962C8B-B14F-4D97-AF65-F5344CB8AC3E}">
        <p14:creationId xmlns:p14="http://schemas.microsoft.com/office/powerpoint/2010/main" val="28391646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8" grpId="0"/>
      <p:bldP spid="11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composition (1950)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637552"/>
              </p:ext>
            </p:extLst>
          </p:nvPr>
        </p:nvGraphicFramePr>
        <p:xfrm>
          <a:off x="4572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80526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chemeClr val="bg1"/>
                </a:solidFill>
              </a:rPr>
              <a:t>Density: 0.25 hydrogen atoms per cubic metre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		(0.04 x critical density)</a:t>
            </a:r>
            <a:endParaRPr lang="en-GB" sz="2800" b="0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www.jodrellbank.manchester.ac.uk//multimedia/images/library/Lovell5_1280x7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340768"/>
            <a:ext cx="2209801" cy="16573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0356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composition (1960)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6505605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 descr="http://upload.wikimedia.org/wikipedia/commons/thumb/c/c5/M101_hires_STScI-PRC2006-10a.jpg/300px-M101_hires_STScI-PRC2006-10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526704" cy="119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Wide-field view of the Fornax Galaxy Clust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56767"/>
            <a:ext cx="1540385" cy="154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580526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chemeClr val="bg1"/>
                </a:solidFill>
              </a:rPr>
              <a:t>Density: 1.33 Hydrogen atoms per cubic metre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		(0.2 x critical density)</a:t>
            </a:r>
            <a:endParaRPr lang="en-GB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3381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Cosmic Microwave 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254" y="1790700"/>
            <a:ext cx="8389492" cy="419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26" name="Picture 2" descr="D:\Planck\Outreach\Fullsky_Images\PlanckFig_map_columbi1_IDL_HighDR_1000px_cobe_mo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1" b="15332"/>
          <a:stretch/>
        </p:blipFill>
        <p:spPr bwMode="auto">
          <a:xfrm>
            <a:off x="252000" y="1790700"/>
            <a:ext cx="8640000" cy="427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anck\Outreach\Fullsky_Images\PlanckFig_map_columbi1_IDL_HighDR_1000px_wmap_moll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" b="14848"/>
          <a:stretch/>
        </p:blipFill>
        <p:spPr bwMode="auto">
          <a:xfrm>
            <a:off x="252000" y="1790700"/>
            <a:ext cx="8640000" cy="43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E:\Presentations\BAA_HerschelPlanck_Apr2013\PlanckFig_map_columbi1_IDL_HighDR_1000px_CMB_moll.png"/>
          <p:cNvPicPr>
            <a:picLocks noChangeAspect="1" noChangeArrowheads="1"/>
          </p:cNvPicPr>
          <p:nvPr/>
        </p:nvPicPr>
        <p:blipFill>
          <a:blip r:embed="rId6" cstate="print"/>
          <a:srcRect t="5644" b="15333"/>
          <a:stretch>
            <a:fillRect/>
          </a:stretch>
        </p:blipFill>
        <p:spPr bwMode="auto">
          <a:xfrm>
            <a:off x="252000" y="1790700"/>
            <a:ext cx="8640000" cy="4267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7254" y="178814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1965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77254" y="178814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1992</a:t>
            </a:r>
            <a:endParaRPr lang="en-GB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254" y="178814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2001</a:t>
            </a:r>
            <a:endParaRPr lang="en-GB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7254" y="1788149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2013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4584195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0" grpId="1"/>
      <p:bldP spid="11" grpId="0"/>
      <p:bldP spid="11" grpId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Universal composition (now)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9210464"/>
              </p:ext>
            </p:extLst>
          </p:nvPr>
        </p:nvGraphicFramePr>
        <p:xfrm>
          <a:off x="457200" y="148478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 descr="E:\Presentations\BAA_HerschelPlanck_Apr2013\PlanckFig_map_columbi1_IDL_HighDR_1000px_CMB_moll.png"/>
          <p:cNvPicPr>
            <a:picLocks noChangeAspect="1" noChangeArrowheads="1"/>
          </p:cNvPicPr>
          <p:nvPr/>
        </p:nvPicPr>
        <p:blipFill>
          <a:blip r:embed="rId4" cstate="print"/>
          <a:srcRect t="5644" b="15333"/>
          <a:stretch>
            <a:fillRect/>
          </a:stretch>
        </p:blipFill>
        <p:spPr bwMode="auto">
          <a:xfrm>
            <a:off x="107504" y="1597732"/>
            <a:ext cx="2458577" cy="12142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05264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dirty="0" smtClean="0">
                <a:solidFill>
                  <a:schemeClr val="bg1"/>
                </a:solidFill>
              </a:rPr>
              <a:t>Density: 6 hydrogen atoms per cubic metre</a:t>
            </a:r>
          </a:p>
          <a:p>
            <a:r>
              <a:rPr lang="en-GB" sz="2800" dirty="0">
                <a:solidFill>
                  <a:schemeClr val="bg1"/>
                </a:solidFill>
              </a:rPr>
              <a:t>	</a:t>
            </a:r>
            <a:r>
              <a:rPr lang="en-GB" sz="2800" dirty="0" smtClean="0">
                <a:solidFill>
                  <a:schemeClr val="bg1"/>
                </a:solidFill>
              </a:rPr>
              <a:t>			(1.00 x critical density)</a:t>
            </a:r>
            <a:endParaRPr lang="en-GB" sz="28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65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E:\Presentations\BAA_HerschelPlanck_Apr2013\PlanckFig_map_columbi1_IDL_HighDR_1000px_100GHz_moll.png"/>
          <p:cNvPicPr>
            <a:picLocks noChangeAspect="1" noChangeArrowheads="1"/>
          </p:cNvPicPr>
          <p:nvPr/>
        </p:nvPicPr>
        <p:blipFill>
          <a:blip r:embed="rId2" cstate="print"/>
          <a:srcRect t="5644" b="15333"/>
          <a:stretch>
            <a:fillRect/>
          </a:stretch>
        </p:blipFill>
        <p:spPr bwMode="auto">
          <a:xfrm>
            <a:off x="240300" y="1600200"/>
            <a:ext cx="86400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Geometry of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:\Presentations\BAA_HerschelPlanck_Apr2013\PlanckFig_map_columbi1_IDL_HighDR_1000px_CMB_moll.png"/>
          <p:cNvPicPr>
            <a:picLocks noChangeAspect="1" noChangeArrowheads="1"/>
          </p:cNvPicPr>
          <p:nvPr/>
        </p:nvPicPr>
        <p:blipFill>
          <a:blip r:embed="rId3" cstate="print"/>
          <a:srcRect t="5644" b="15333"/>
          <a:stretch>
            <a:fillRect/>
          </a:stretch>
        </p:blipFill>
        <p:spPr bwMode="auto">
          <a:xfrm>
            <a:off x="240300" y="1600200"/>
            <a:ext cx="8640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916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Geometry of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6" name="Picture 2" descr="http://imagine.gsfc.nasa.gov/Images/map/geometr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952" y="1955688"/>
            <a:ext cx="59055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ap.gsfc.nasa.gov/media/030639/030639_1_7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702" y="1313115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7212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1" descr="E:\Presentations\BAA_HerschelPlanck_Apr2013\PlanckFig_map_columbi1_IDL_HighDR_1000px_100GHz_moll.png"/>
          <p:cNvPicPr>
            <a:picLocks noChangeAspect="1" noChangeArrowheads="1"/>
          </p:cNvPicPr>
          <p:nvPr/>
        </p:nvPicPr>
        <p:blipFill>
          <a:blip r:embed="rId2" cstate="print"/>
          <a:srcRect t="5644" b="15333"/>
          <a:stretch>
            <a:fillRect/>
          </a:stretch>
        </p:blipFill>
        <p:spPr bwMode="auto">
          <a:xfrm>
            <a:off x="240300" y="1600200"/>
            <a:ext cx="8640000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Horizon Problem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E:\Presentations\BAA_HerschelPlanck_Apr2013\PlanckFig_map_columbi1_IDL_HighDR_1000px_CMB_moll.png"/>
          <p:cNvPicPr>
            <a:picLocks noChangeAspect="1" noChangeArrowheads="1"/>
          </p:cNvPicPr>
          <p:nvPr/>
        </p:nvPicPr>
        <p:blipFill>
          <a:blip r:embed="rId3" cstate="print"/>
          <a:srcRect t="5644" b="15333"/>
          <a:stretch>
            <a:fillRect/>
          </a:stretch>
        </p:blipFill>
        <p:spPr bwMode="auto">
          <a:xfrm>
            <a:off x="240300" y="1600200"/>
            <a:ext cx="86400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0131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Horizon Problem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 bwMode="auto">
          <a:xfrm>
            <a:off x="2051720" y="1412776"/>
            <a:ext cx="4896544" cy="489654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051720" y="1412776"/>
            <a:ext cx="4896544" cy="489654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95536" y="-459432"/>
            <a:ext cx="4968552" cy="4968552"/>
          </a:xfrm>
          <a:prstGeom prst="ellipse">
            <a:avLst/>
          </a:prstGeom>
          <a:solidFill>
            <a:srgbClr val="FF9999">
              <a:alpha val="50196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779912" y="3140968"/>
            <a:ext cx="4968552" cy="4891904"/>
          </a:xfrm>
          <a:prstGeom prst="ellipse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Arrow Connector 12"/>
          <p:cNvCxnSpPr>
            <a:stCxn id="9" idx="5"/>
          </p:cNvCxnSpPr>
          <p:nvPr/>
        </p:nvCxnSpPr>
        <p:spPr bwMode="auto">
          <a:xfrm>
            <a:off x="2956188" y="2101220"/>
            <a:ext cx="1399788" cy="161581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4644008" y="4005064"/>
            <a:ext cx="1559032" cy="15818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arrow" w="med" len="med"/>
            <a:tailEnd type="none"/>
          </a:ln>
          <a:effectLst/>
        </p:spPr>
      </p:cxnSp>
      <p:pic>
        <p:nvPicPr>
          <p:cNvPr id="7170" name="Picture 2" descr="http://www.isptsa.org/wp-content/uploads/2012/12/shiny_glossy_earth_logo-150x15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1703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 rot="5400000">
            <a:off x="5769714" y="3599438"/>
            <a:ext cx="129614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9999"/>
                </a:solidFill>
              </a:rPr>
              <a:t>CMB</a:t>
            </a:r>
            <a:endParaRPr lang="en-GB" sz="2800" b="1" dirty="0">
              <a:solidFill>
                <a:srgbClr val="FF99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16200000">
            <a:off x="1934126" y="3599437"/>
            <a:ext cx="129614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9999"/>
                </a:solidFill>
              </a:rPr>
              <a:t>CMB</a:t>
            </a:r>
            <a:endParaRPr lang="en-GB" sz="2800" b="1" dirty="0">
              <a:solidFill>
                <a:srgbClr val="FF9999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0800000">
            <a:off x="3851920" y="5498067"/>
            <a:ext cx="129614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9999"/>
                </a:solidFill>
              </a:rPr>
              <a:t>CMB</a:t>
            </a:r>
            <a:endParaRPr lang="en-GB" sz="2800" b="1" dirty="0">
              <a:solidFill>
                <a:srgbClr val="FF9999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51920" y="1681644"/>
            <a:ext cx="1296144" cy="52322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sz="2800" b="1" dirty="0" smtClean="0">
                <a:solidFill>
                  <a:srgbClr val="FF9999"/>
                </a:solidFill>
              </a:rPr>
              <a:t>CMB</a:t>
            </a:r>
            <a:endParaRPr lang="en-GB" sz="2800" b="1" dirty="0">
              <a:solidFill>
                <a:srgbClr val="FF99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3009042">
            <a:off x="4761206" y="1988583"/>
            <a:ext cx="2599141" cy="11463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63077"/>
              </a:avLst>
            </a:prstTxWarp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9999"/>
                </a:solidFill>
              </a:rPr>
              <a:t>Our Horizon</a:t>
            </a:r>
            <a:endParaRPr lang="en-GB" sz="2400" b="1" dirty="0">
              <a:solidFill>
                <a:srgbClr val="FF9999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4685716" y="4005064"/>
            <a:ext cx="1559032" cy="158185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3399FF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>
            <a:off x="2956188" y="2101220"/>
            <a:ext cx="1391414" cy="161349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Oval 11"/>
          <p:cNvSpPr/>
          <p:nvPr/>
        </p:nvSpPr>
        <p:spPr bwMode="auto">
          <a:xfrm>
            <a:off x="6156176" y="5478908"/>
            <a:ext cx="216024" cy="216024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771800" y="1916832"/>
            <a:ext cx="216024" cy="216024"/>
          </a:xfrm>
          <a:prstGeom prst="ellipse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4400000">
            <a:off x="188919" y="1704036"/>
            <a:ext cx="3074776" cy="196324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</a:rPr>
              <a:t>Sphere of influence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892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0.12616 L -1.94444E-6 1.11111E-6 " pathEditMode="relative" rAng="0" ptsTypes="AA">
                                      <p:cBhvr>
                                        <p:cTn id="76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2" y="-6319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837 -0.13402 L 4.44444E-6 -4.07407E-6 " pathEditMode="relative" rAng="0" ptsTypes="AA">
                                      <p:cBhvr>
                                        <p:cTn id="83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0" y="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 animBg="1"/>
      <p:bldP spid="10" grpId="0" animBg="1"/>
      <p:bldP spid="14" grpId="0" animBg="1"/>
      <p:bldP spid="20" grpId="0"/>
      <p:bldP spid="23" grpId="0"/>
      <p:bldP spid="25" grpId="0"/>
      <p:bldP spid="26" grpId="0"/>
      <p:bldP spid="28" grpId="0"/>
      <p:bldP spid="28" grpId="1"/>
      <p:bldP spid="12" grpId="0" animBg="1"/>
      <p:bldP spid="9" grpId="0" animBg="1"/>
      <p:bldP spid="3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 bwMode="auto">
          <a:xfrm>
            <a:off x="1045765" y="0"/>
            <a:ext cx="11208572" cy="10535048"/>
          </a:xfrm>
          <a:prstGeom prst="ellipse">
            <a:avLst/>
          </a:prstGeom>
          <a:solidFill>
            <a:srgbClr val="FFC000">
              <a:alpha val="50196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Inflation: the solution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 bwMode="auto">
          <a:xfrm>
            <a:off x="2699792" y="1916832"/>
            <a:ext cx="4324794" cy="4324794"/>
          </a:xfrm>
          <a:prstGeom prst="ellipse">
            <a:avLst/>
          </a:prstGeom>
          <a:solidFill>
            <a:srgbClr val="000000">
              <a:alpha val="50196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206675" y="4845494"/>
            <a:ext cx="540000" cy="540000"/>
          </a:xfrm>
          <a:prstGeom prst="ellipse">
            <a:avLst/>
          </a:prstGeom>
          <a:solidFill>
            <a:srgbClr val="FF9999">
              <a:alpha val="50196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359862" y="4981812"/>
            <a:ext cx="540000" cy="540000"/>
          </a:xfrm>
          <a:prstGeom prst="ellipse">
            <a:avLst/>
          </a:prstGeom>
          <a:solidFill>
            <a:srgbClr val="00B0F0">
              <a:alpha val="50196"/>
            </a:srgbClr>
          </a:solidFill>
          <a:ln w="28575" cap="flat" cmpd="sng" algn="ctr">
            <a:solidFill>
              <a:srgbClr val="FFFF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368663" y="5007482"/>
            <a:ext cx="216024" cy="216024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521850" y="5143800"/>
            <a:ext cx="216024" cy="216024"/>
          </a:xfrm>
          <a:prstGeom prst="ellipse">
            <a:avLst/>
          </a:prstGeom>
          <a:solidFill>
            <a:srgbClr val="33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2" descr="http://www.isptsa.org/wp-content/uploads/2012/12/shiny_glossy_earth_logo-150x1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173" y="3934134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ardiff\6thFormConference2013\Bl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03" y="3284985"/>
            <a:ext cx="4170056" cy="158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587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40741E-7 L -0.3743 -0.30972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5" y="-15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6" grpId="0" animBg="1"/>
      <p:bldP spid="9" grpId="0" animBg="1"/>
      <p:bldP spid="9" grpId="1" animBg="1"/>
      <p:bldP spid="10" grpId="0" animBg="1"/>
      <p:bldP spid="10" grpId="1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Fate of the Universe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 bwMode="auto">
          <a:xfrm>
            <a:off x="914399" y="1447800"/>
            <a:ext cx="7543800" cy="4343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47800" y="1600200"/>
            <a:ext cx="0" cy="3733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447800" y="5334000"/>
            <a:ext cx="6858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Freeform 8"/>
          <p:cNvSpPr/>
          <p:nvPr/>
        </p:nvSpPr>
        <p:spPr bwMode="auto">
          <a:xfrm>
            <a:off x="1468582" y="2667000"/>
            <a:ext cx="5541818" cy="2673927"/>
          </a:xfrm>
          <a:custGeom>
            <a:avLst/>
            <a:gdLst>
              <a:gd name="connsiteX0" fmla="*/ 0 w 6359236"/>
              <a:gd name="connsiteY0" fmla="*/ 2729345 h 2729345"/>
              <a:gd name="connsiteX1" fmla="*/ 2590800 w 6359236"/>
              <a:gd name="connsiteY1" fmla="*/ 817418 h 2729345"/>
              <a:gd name="connsiteX2" fmla="*/ 6359236 w 6359236"/>
              <a:gd name="connsiteY2" fmla="*/ 0 h 272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59236" h="2729345">
                <a:moveTo>
                  <a:pt x="0" y="2729345"/>
                </a:moveTo>
                <a:cubicBezTo>
                  <a:pt x="765464" y="2000827"/>
                  <a:pt x="1530928" y="1272309"/>
                  <a:pt x="2590800" y="817418"/>
                </a:cubicBezTo>
                <a:cubicBezTo>
                  <a:pt x="3650672" y="362527"/>
                  <a:pt x="5004954" y="181263"/>
                  <a:pt x="6359236" y="0"/>
                </a:cubicBez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Freeform 9"/>
          <p:cNvSpPr/>
          <p:nvPr/>
        </p:nvSpPr>
        <p:spPr bwMode="auto">
          <a:xfrm>
            <a:off x="1454727" y="1641764"/>
            <a:ext cx="4488874" cy="3685309"/>
          </a:xfrm>
          <a:custGeom>
            <a:avLst/>
            <a:gdLst>
              <a:gd name="connsiteX0" fmla="*/ 0 w 3394364"/>
              <a:gd name="connsiteY0" fmla="*/ 3685309 h 3685309"/>
              <a:gd name="connsiteX1" fmla="*/ 1260764 w 3394364"/>
              <a:gd name="connsiteY1" fmla="*/ 1620981 h 3685309"/>
              <a:gd name="connsiteX2" fmla="*/ 3394364 w 3394364"/>
              <a:gd name="connsiteY2" fmla="*/ 0 h 3685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4364" h="3685309">
                <a:moveTo>
                  <a:pt x="0" y="3685309"/>
                </a:moveTo>
                <a:cubicBezTo>
                  <a:pt x="347518" y="2960254"/>
                  <a:pt x="695037" y="2235199"/>
                  <a:pt x="1260764" y="1620981"/>
                </a:cubicBezTo>
                <a:cubicBezTo>
                  <a:pt x="1826491" y="1006763"/>
                  <a:pt x="2610427" y="503381"/>
                  <a:pt x="3394364" y="0"/>
                </a:cubicBezTo>
              </a:path>
            </a:pathLst>
          </a:cu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1482436" y="4174836"/>
            <a:ext cx="3685309" cy="1166091"/>
          </a:xfrm>
          <a:custGeom>
            <a:avLst/>
            <a:gdLst>
              <a:gd name="connsiteX0" fmla="*/ 0 w 3685309"/>
              <a:gd name="connsiteY0" fmla="*/ 1152237 h 1166091"/>
              <a:gd name="connsiteX1" fmla="*/ 1967346 w 3685309"/>
              <a:gd name="connsiteY1" fmla="*/ 2309 h 1166091"/>
              <a:gd name="connsiteX2" fmla="*/ 3685309 w 3685309"/>
              <a:gd name="connsiteY2" fmla="*/ 1166091 h 116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1166091">
                <a:moveTo>
                  <a:pt x="0" y="1152237"/>
                </a:moveTo>
                <a:cubicBezTo>
                  <a:pt x="676564" y="576118"/>
                  <a:pt x="1353128" y="0"/>
                  <a:pt x="1967346" y="2309"/>
                </a:cubicBezTo>
                <a:cubicBezTo>
                  <a:pt x="2581564" y="4618"/>
                  <a:pt x="3133436" y="585354"/>
                  <a:pt x="3685309" y="1166091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75910" y="290069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Size</a:t>
            </a:r>
            <a:endParaRPr lang="en-GB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657600" y="5334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Time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306144" y="186605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Low density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72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High density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52120" y="285838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Critical density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1491329" y="2109808"/>
            <a:ext cx="5503830" cy="3206258"/>
          </a:xfrm>
          <a:custGeom>
            <a:avLst/>
            <a:gdLst>
              <a:gd name="connsiteX0" fmla="*/ 0 w 6359236"/>
              <a:gd name="connsiteY0" fmla="*/ 2729345 h 2729345"/>
              <a:gd name="connsiteX1" fmla="*/ 2590800 w 6359236"/>
              <a:gd name="connsiteY1" fmla="*/ 817418 h 2729345"/>
              <a:gd name="connsiteX2" fmla="*/ 6359236 w 6359236"/>
              <a:gd name="connsiteY2" fmla="*/ 0 h 2729345"/>
              <a:gd name="connsiteX0" fmla="*/ 0 w 6638667"/>
              <a:gd name="connsiteY0" fmla="*/ 2793973 h 2793973"/>
              <a:gd name="connsiteX1" fmla="*/ 2590800 w 6638667"/>
              <a:gd name="connsiteY1" fmla="*/ 882046 h 2793973"/>
              <a:gd name="connsiteX2" fmla="*/ 6359236 w 6638667"/>
              <a:gd name="connsiteY2" fmla="*/ 64628 h 2793973"/>
              <a:gd name="connsiteX3" fmla="*/ 6360239 w 6638667"/>
              <a:gd name="connsiteY3" fmla="*/ 50942 h 2793973"/>
              <a:gd name="connsiteX0" fmla="*/ 0 w 6485628"/>
              <a:gd name="connsiteY0" fmla="*/ 2763079 h 2763079"/>
              <a:gd name="connsiteX1" fmla="*/ 2590800 w 6485628"/>
              <a:gd name="connsiteY1" fmla="*/ 851152 h 2763079"/>
              <a:gd name="connsiteX2" fmla="*/ 6359236 w 6485628"/>
              <a:gd name="connsiteY2" fmla="*/ 33734 h 2763079"/>
              <a:gd name="connsiteX3" fmla="*/ 5069632 w 6485628"/>
              <a:gd name="connsiteY3" fmla="*/ 225386 h 2763079"/>
              <a:gd name="connsiteX0" fmla="*/ 0 w 6595126"/>
              <a:gd name="connsiteY0" fmla="*/ 3029730 h 3029730"/>
              <a:gd name="connsiteX1" fmla="*/ 2590800 w 6595126"/>
              <a:gd name="connsiteY1" fmla="*/ 1117803 h 3029730"/>
              <a:gd name="connsiteX2" fmla="*/ 6474657 w 6595126"/>
              <a:gd name="connsiteY2" fmla="*/ 20380 h 3029730"/>
              <a:gd name="connsiteX3" fmla="*/ 5069632 w 6595126"/>
              <a:gd name="connsiteY3" fmla="*/ 492037 h 3029730"/>
              <a:gd name="connsiteX0" fmla="*/ 0 w 5295046"/>
              <a:gd name="connsiteY0" fmla="*/ 2763079 h 2763079"/>
              <a:gd name="connsiteX1" fmla="*/ 2590800 w 5295046"/>
              <a:gd name="connsiteY1" fmla="*/ 851152 h 2763079"/>
              <a:gd name="connsiteX2" fmla="*/ 4995181 w 5295046"/>
              <a:gd name="connsiteY2" fmla="*/ 33734 h 2763079"/>
              <a:gd name="connsiteX3" fmla="*/ 5069632 w 5295046"/>
              <a:gd name="connsiteY3" fmla="*/ 225386 h 2763079"/>
              <a:gd name="connsiteX0" fmla="*/ 0 w 6412703"/>
              <a:gd name="connsiteY0" fmla="*/ 3489711 h 3489711"/>
              <a:gd name="connsiteX1" fmla="*/ 2590800 w 6412703"/>
              <a:gd name="connsiteY1" fmla="*/ 1577784 h 3489711"/>
              <a:gd name="connsiteX2" fmla="*/ 4995181 w 6412703"/>
              <a:gd name="connsiteY2" fmla="*/ 760366 h 3489711"/>
              <a:gd name="connsiteX3" fmla="*/ 6412703 w 6412703"/>
              <a:gd name="connsiteY3" fmla="*/ 0 h 3489711"/>
              <a:gd name="connsiteX0" fmla="*/ 0 w 6412703"/>
              <a:gd name="connsiteY0" fmla="*/ 3489711 h 3489711"/>
              <a:gd name="connsiteX1" fmla="*/ 2590800 w 6412703"/>
              <a:gd name="connsiteY1" fmla="*/ 1577784 h 3489711"/>
              <a:gd name="connsiteX2" fmla="*/ 5089616 w 6412703"/>
              <a:gd name="connsiteY2" fmla="*/ 723032 h 3489711"/>
              <a:gd name="connsiteX3" fmla="*/ 6412703 w 6412703"/>
              <a:gd name="connsiteY3" fmla="*/ 0 h 3489711"/>
              <a:gd name="connsiteX0" fmla="*/ 0 w 6412703"/>
              <a:gd name="connsiteY0" fmla="*/ 3489711 h 3489711"/>
              <a:gd name="connsiteX1" fmla="*/ 2590800 w 6412703"/>
              <a:gd name="connsiteY1" fmla="*/ 1577784 h 3489711"/>
              <a:gd name="connsiteX2" fmla="*/ 5089616 w 6412703"/>
              <a:gd name="connsiteY2" fmla="*/ 723032 h 3489711"/>
              <a:gd name="connsiteX3" fmla="*/ 6412703 w 6412703"/>
              <a:gd name="connsiteY3" fmla="*/ 0 h 3489711"/>
              <a:gd name="connsiteX0" fmla="*/ 0 w 6412703"/>
              <a:gd name="connsiteY0" fmla="*/ 3489711 h 3489711"/>
              <a:gd name="connsiteX1" fmla="*/ 2590800 w 6412703"/>
              <a:gd name="connsiteY1" fmla="*/ 1577784 h 3489711"/>
              <a:gd name="connsiteX2" fmla="*/ 4785327 w 6412703"/>
              <a:gd name="connsiteY2" fmla="*/ 965703 h 3489711"/>
              <a:gd name="connsiteX3" fmla="*/ 6412703 w 6412703"/>
              <a:gd name="connsiteY3" fmla="*/ 0 h 3489711"/>
              <a:gd name="connsiteX0" fmla="*/ 0 w 6475659"/>
              <a:gd name="connsiteY0" fmla="*/ 3536379 h 3536379"/>
              <a:gd name="connsiteX1" fmla="*/ 2590800 w 6475659"/>
              <a:gd name="connsiteY1" fmla="*/ 1624452 h 3536379"/>
              <a:gd name="connsiteX2" fmla="*/ 4785327 w 6475659"/>
              <a:gd name="connsiteY2" fmla="*/ 1012371 h 3536379"/>
              <a:gd name="connsiteX3" fmla="*/ 6475659 w 6475659"/>
              <a:gd name="connsiteY3" fmla="*/ 0 h 3536379"/>
              <a:gd name="connsiteX0" fmla="*/ 0 w 6580586"/>
              <a:gd name="connsiteY0" fmla="*/ 3275041 h 3275041"/>
              <a:gd name="connsiteX1" fmla="*/ 2590800 w 6580586"/>
              <a:gd name="connsiteY1" fmla="*/ 1363114 h 3275041"/>
              <a:gd name="connsiteX2" fmla="*/ 4785327 w 6580586"/>
              <a:gd name="connsiteY2" fmla="*/ 751033 h 3275041"/>
              <a:gd name="connsiteX3" fmla="*/ 6580586 w 6580586"/>
              <a:gd name="connsiteY3" fmla="*/ 0 h 3275041"/>
              <a:gd name="connsiteX0" fmla="*/ 0 w 6507137"/>
              <a:gd name="connsiteY0" fmla="*/ 3499045 h 3499045"/>
              <a:gd name="connsiteX1" fmla="*/ 2590800 w 6507137"/>
              <a:gd name="connsiteY1" fmla="*/ 1587118 h 3499045"/>
              <a:gd name="connsiteX2" fmla="*/ 4785327 w 6507137"/>
              <a:gd name="connsiteY2" fmla="*/ 975037 h 3499045"/>
              <a:gd name="connsiteX3" fmla="*/ 6507137 w 6507137"/>
              <a:gd name="connsiteY3" fmla="*/ 0 h 3499045"/>
              <a:gd name="connsiteX0" fmla="*/ 0 w 6507137"/>
              <a:gd name="connsiteY0" fmla="*/ 3499045 h 3499045"/>
              <a:gd name="connsiteX1" fmla="*/ 2590800 w 6507137"/>
              <a:gd name="connsiteY1" fmla="*/ 1587118 h 3499045"/>
              <a:gd name="connsiteX2" fmla="*/ 4785327 w 6507137"/>
              <a:gd name="connsiteY2" fmla="*/ 975037 h 3499045"/>
              <a:gd name="connsiteX3" fmla="*/ 6507137 w 6507137"/>
              <a:gd name="connsiteY3" fmla="*/ 0 h 3499045"/>
              <a:gd name="connsiteX0" fmla="*/ 0 w 6475659"/>
              <a:gd name="connsiteY0" fmla="*/ 3293708 h 3293708"/>
              <a:gd name="connsiteX1" fmla="*/ 2590800 w 6475659"/>
              <a:gd name="connsiteY1" fmla="*/ 1381781 h 3293708"/>
              <a:gd name="connsiteX2" fmla="*/ 4785327 w 6475659"/>
              <a:gd name="connsiteY2" fmla="*/ 769700 h 3293708"/>
              <a:gd name="connsiteX3" fmla="*/ 6475659 w 6475659"/>
              <a:gd name="connsiteY3" fmla="*/ 0 h 3293708"/>
              <a:gd name="connsiteX0" fmla="*/ 0 w 6502882"/>
              <a:gd name="connsiteY0" fmla="*/ 3311991 h 3311991"/>
              <a:gd name="connsiteX1" fmla="*/ 2590800 w 6502882"/>
              <a:gd name="connsiteY1" fmla="*/ 1400064 h 3311991"/>
              <a:gd name="connsiteX2" fmla="*/ 4785327 w 6502882"/>
              <a:gd name="connsiteY2" fmla="*/ 787983 h 3311991"/>
              <a:gd name="connsiteX3" fmla="*/ 6475659 w 6502882"/>
              <a:gd name="connsiteY3" fmla="*/ 18283 h 3311991"/>
              <a:gd name="connsiteX0" fmla="*/ 0 w 6476998"/>
              <a:gd name="connsiteY0" fmla="*/ 3293708 h 3293708"/>
              <a:gd name="connsiteX1" fmla="*/ 2590800 w 6476998"/>
              <a:gd name="connsiteY1" fmla="*/ 1381781 h 3293708"/>
              <a:gd name="connsiteX2" fmla="*/ 4785327 w 6476998"/>
              <a:gd name="connsiteY2" fmla="*/ 769700 h 3293708"/>
              <a:gd name="connsiteX3" fmla="*/ 6244817 w 6476998"/>
              <a:gd name="connsiteY3" fmla="*/ 214669 h 3293708"/>
              <a:gd name="connsiteX4" fmla="*/ 6475659 w 6476998"/>
              <a:gd name="connsiteY4" fmla="*/ 0 h 3293708"/>
              <a:gd name="connsiteX0" fmla="*/ 0 w 6475659"/>
              <a:gd name="connsiteY0" fmla="*/ 3293708 h 3293708"/>
              <a:gd name="connsiteX1" fmla="*/ 2590800 w 6475659"/>
              <a:gd name="connsiteY1" fmla="*/ 1381781 h 3293708"/>
              <a:gd name="connsiteX2" fmla="*/ 4785327 w 6475659"/>
              <a:gd name="connsiteY2" fmla="*/ 769700 h 3293708"/>
              <a:gd name="connsiteX3" fmla="*/ 6139890 w 6475659"/>
              <a:gd name="connsiteY3" fmla="*/ 214669 h 3293708"/>
              <a:gd name="connsiteX4" fmla="*/ 6475659 w 6475659"/>
              <a:gd name="connsiteY4" fmla="*/ 0 h 3293708"/>
              <a:gd name="connsiteX0" fmla="*/ 0 w 6139890"/>
              <a:gd name="connsiteY0" fmla="*/ 3079039 h 3079039"/>
              <a:gd name="connsiteX1" fmla="*/ 2590800 w 6139890"/>
              <a:gd name="connsiteY1" fmla="*/ 1167112 h 3079039"/>
              <a:gd name="connsiteX2" fmla="*/ 4785327 w 6139890"/>
              <a:gd name="connsiteY2" fmla="*/ 555031 h 3079039"/>
              <a:gd name="connsiteX3" fmla="*/ 6139890 w 6139890"/>
              <a:gd name="connsiteY3" fmla="*/ 0 h 3079039"/>
              <a:gd name="connsiteX0" fmla="*/ 0 w 6433687"/>
              <a:gd name="connsiteY0" fmla="*/ 3405712 h 3405712"/>
              <a:gd name="connsiteX1" fmla="*/ 2590800 w 6433687"/>
              <a:gd name="connsiteY1" fmla="*/ 1493785 h 3405712"/>
              <a:gd name="connsiteX2" fmla="*/ 4785327 w 6433687"/>
              <a:gd name="connsiteY2" fmla="*/ 881704 h 3405712"/>
              <a:gd name="connsiteX3" fmla="*/ 6433687 w 6433687"/>
              <a:gd name="connsiteY3" fmla="*/ 0 h 3405712"/>
              <a:gd name="connsiteX0" fmla="*/ 0 w 6433687"/>
              <a:gd name="connsiteY0" fmla="*/ 3405712 h 3405712"/>
              <a:gd name="connsiteX1" fmla="*/ 2590800 w 6433687"/>
              <a:gd name="connsiteY1" fmla="*/ 1493785 h 3405712"/>
              <a:gd name="connsiteX2" fmla="*/ 4764341 w 6433687"/>
              <a:gd name="connsiteY2" fmla="*/ 816369 h 3405712"/>
              <a:gd name="connsiteX3" fmla="*/ 6433687 w 6433687"/>
              <a:gd name="connsiteY3" fmla="*/ 0 h 3405712"/>
              <a:gd name="connsiteX0" fmla="*/ 0 w 6433687"/>
              <a:gd name="connsiteY0" fmla="*/ 3405712 h 3405712"/>
              <a:gd name="connsiteX1" fmla="*/ 2590800 w 6433687"/>
              <a:gd name="connsiteY1" fmla="*/ 1493785 h 3405712"/>
              <a:gd name="connsiteX2" fmla="*/ 5257500 w 6433687"/>
              <a:gd name="connsiteY2" fmla="*/ 713700 h 3405712"/>
              <a:gd name="connsiteX3" fmla="*/ 6433687 w 6433687"/>
              <a:gd name="connsiteY3" fmla="*/ 0 h 3405712"/>
              <a:gd name="connsiteX0" fmla="*/ 0 w 6433687"/>
              <a:gd name="connsiteY0" fmla="*/ 3405712 h 3405712"/>
              <a:gd name="connsiteX1" fmla="*/ 2590800 w 6433687"/>
              <a:gd name="connsiteY1" fmla="*/ 1493785 h 3405712"/>
              <a:gd name="connsiteX2" fmla="*/ 5257500 w 6433687"/>
              <a:gd name="connsiteY2" fmla="*/ 713700 h 3405712"/>
              <a:gd name="connsiteX3" fmla="*/ 6255312 w 6433687"/>
              <a:gd name="connsiteY3" fmla="*/ 270672 h 3405712"/>
              <a:gd name="connsiteX4" fmla="*/ 6433687 w 6433687"/>
              <a:gd name="connsiteY4" fmla="*/ 0 h 3405712"/>
              <a:gd name="connsiteX0" fmla="*/ 0 w 6433687"/>
              <a:gd name="connsiteY0" fmla="*/ 3405712 h 3405712"/>
              <a:gd name="connsiteX1" fmla="*/ 2590800 w 6433687"/>
              <a:gd name="connsiteY1" fmla="*/ 1493785 h 3405712"/>
              <a:gd name="connsiteX2" fmla="*/ 5257500 w 6433687"/>
              <a:gd name="connsiteY2" fmla="*/ 713700 h 3405712"/>
              <a:gd name="connsiteX3" fmla="*/ 5992993 w 6433687"/>
              <a:gd name="connsiteY3" fmla="*/ 364007 h 3405712"/>
              <a:gd name="connsiteX4" fmla="*/ 6433687 w 6433687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57500 w 6612064"/>
              <a:gd name="connsiteY2" fmla="*/ 713700 h 3405712"/>
              <a:gd name="connsiteX3" fmla="*/ 5992993 w 6612064"/>
              <a:gd name="connsiteY3" fmla="*/ 364007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57500 w 6612064"/>
              <a:gd name="connsiteY2" fmla="*/ 713700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57500 w 6612064"/>
              <a:gd name="connsiteY2" fmla="*/ 713700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57500 w 6612064"/>
              <a:gd name="connsiteY2" fmla="*/ 713700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88978 w 6612064"/>
              <a:gd name="connsiteY2" fmla="*/ 751035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88978 w 6612064"/>
              <a:gd name="connsiteY2" fmla="*/ 751035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88978 w 6612064"/>
              <a:gd name="connsiteY2" fmla="*/ 751035 h 3405712"/>
              <a:gd name="connsiteX3" fmla="*/ 6045457 w 6612064"/>
              <a:gd name="connsiteY3" fmla="*/ 448009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5288978 w 6612064"/>
              <a:gd name="connsiteY2" fmla="*/ 751035 h 3405712"/>
              <a:gd name="connsiteX3" fmla="*/ 5867081 w 6612064"/>
              <a:gd name="connsiteY3" fmla="*/ 578678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4806312 w 6612064"/>
              <a:gd name="connsiteY2" fmla="*/ 863037 h 3405712"/>
              <a:gd name="connsiteX3" fmla="*/ 5867081 w 6612064"/>
              <a:gd name="connsiteY3" fmla="*/ 578678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4806312 w 6612064"/>
              <a:gd name="connsiteY2" fmla="*/ 863037 h 3405712"/>
              <a:gd name="connsiteX3" fmla="*/ 5867081 w 6612064"/>
              <a:gd name="connsiteY3" fmla="*/ 578678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4806312 w 6612064"/>
              <a:gd name="connsiteY2" fmla="*/ 863037 h 3405712"/>
              <a:gd name="connsiteX3" fmla="*/ 5867081 w 6612064"/>
              <a:gd name="connsiteY3" fmla="*/ 578678 h 3405712"/>
              <a:gd name="connsiteX4" fmla="*/ 6612064 w 6612064"/>
              <a:gd name="connsiteY4" fmla="*/ 0 h 3405712"/>
              <a:gd name="connsiteX0" fmla="*/ 0 w 6612064"/>
              <a:gd name="connsiteY0" fmla="*/ 3405712 h 3405712"/>
              <a:gd name="connsiteX1" fmla="*/ 2590800 w 6612064"/>
              <a:gd name="connsiteY1" fmla="*/ 1493785 h 3405712"/>
              <a:gd name="connsiteX2" fmla="*/ 4806312 w 6612064"/>
              <a:gd name="connsiteY2" fmla="*/ 863037 h 3405712"/>
              <a:gd name="connsiteX3" fmla="*/ 5562791 w 6612064"/>
              <a:gd name="connsiteY3" fmla="*/ 662680 h 3405712"/>
              <a:gd name="connsiteX4" fmla="*/ 6612064 w 6612064"/>
              <a:gd name="connsiteY4" fmla="*/ 0 h 3405712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5562791 w 6381224"/>
              <a:gd name="connsiteY3" fmla="*/ 588012 h 3331044"/>
              <a:gd name="connsiteX4" fmla="*/ 6381224 w 6381224"/>
              <a:gd name="connsiteY4" fmla="*/ 0 h 3331044"/>
              <a:gd name="connsiteX0" fmla="*/ 0 w 6422490"/>
              <a:gd name="connsiteY0" fmla="*/ 3331044 h 3331044"/>
              <a:gd name="connsiteX1" fmla="*/ 2590800 w 6422490"/>
              <a:gd name="connsiteY1" fmla="*/ 1419117 h 3331044"/>
              <a:gd name="connsiteX2" fmla="*/ 4806312 w 6422490"/>
              <a:gd name="connsiteY2" fmla="*/ 788369 h 3331044"/>
              <a:gd name="connsiteX3" fmla="*/ 5562791 w 6422490"/>
              <a:gd name="connsiteY3" fmla="*/ 588012 h 3331044"/>
              <a:gd name="connsiteX4" fmla="*/ 6360240 w 6422490"/>
              <a:gd name="connsiteY4" fmla="*/ 298672 h 3331044"/>
              <a:gd name="connsiteX5" fmla="*/ 6381224 w 6422490"/>
              <a:gd name="connsiteY5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5562791 w 6381224"/>
              <a:gd name="connsiteY3" fmla="*/ 588012 h 3331044"/>
              <a:gd name="connsiteX4" fmla="*/ 6381224 w 6381224"/>
              <a:gd name="connsiteY4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5562791 w 6381224"/>
              <a:gd name="connsiteY3" fmla="*/ 588012 h 3331044"/>
              <a:gd name="connsiteX4" fmla="*/ 6381224 w 6381224"/>
              <a:gd name="connsiteY4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806312 w 6381224"/>
              <a:gd name="connsiteY2" fmla="*/ 788369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590800 w 6381224"/>
              <a:gd name="connsiteY1" fmla="*/ 1419117 h 3331044"/>
              <a:gd name="connsiteX2" fmla="*/ 4040343 w 6381224"/>
              <a:gd name="connsiteY2" fmla="*/ 956372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4040343 w 6381224"/>
              <a:gd name="connsiteY2" fmla="*/ 956372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81224"/>
              <a:gd name="connsiteY0" fmla="*/ 3331044 h 3331044"/>
              <a:gd name="connsiteX1" fmla="*/ 2454394 w 6381224"/>
              <a:gd name="connsiteY1" fmla="*/ 1465784 h 3331044"/>
              <a:gd name="connsiteX2" fmla="*/ 3746547 w 6381224"/>
              <a:gd name="connsiteY2" fmla="*/ 1012373 h 3331044"/>
              <a:gd name="connsiteX3" fmla="*/ 6381224 w 6381224"/>
              <a:gd name="connsiteY3" fmla="*/ 0 h 3331044"/>
              <a:gd name="connsiteX0" fmla="*/ 0 w 6315644"/>
              <a:gd name="connsiteY0" fmla="*/ 3272710 h 3272710"/>
              <a:gd name="connsiteX1" fmla="*/ 2388814 w 6315644"/>
              <a:gd name="connsiteY1" fmla="*/ 1465784 h 3272710"/>
              <a:gd name="connsiteX2" fmla="*/ 3680967 w 6315644"/>
              <a:gd name="connsiteY2" fmla="*/ 1012373 h 3272710"/>
              <a:gd name="connsiteX3" fmla="*/ 6315644 w 6315644"/>
              <a:gd name="connsiteY3" fmla="*/ 0 h 32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15644" h="3272710">
                <a:moveTo>
                  <a:pt x="0" y="3272710"/>
                </a:moveTo>
                <a:cubicBezTo>
                  <a:pt x="765464" y="2544192"/>
                  <a:pt x="1360420" y="1986009"/>
                  <a:pt x="2388814" y="1465784"/>
                </a:cubicBezTo>
                <a:cubicBezTo>
                  <a:pt x="3469672" y="1010893"/>
                  <a:pt x="3057974" y="1203780"/>
                  <a:pt x="3680967" y="1012373"/>
                </a:cubicBezTo>
                <a:cubicBezTo>
                  <a:pt x="4438616" y="850522"/>
                  <a:pt x="5620292" y="621586"/>
                  <a:pt x="6315644" y="0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90320" y="206084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Observed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9914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/>
      <p:bldP spid="15" grpId="0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Light travels…</a:t>
            </a:r>
          </a:p>
        </p:txBody>
      </p:sp>
      <p:sp>
        <p:nvSpPr>
          <p:cNvPr id="4" name="AutoShape 2" descr="data:image/jpeg;base64,/9j/4AAQSkZJRgABAQAAAQABAAD/2wCEAAkGBwgHBgkIBwgKCgkLFxYPFxgYDScUIRwdIB0eIiAdHx8kKCwsJC8xJx8fLT0tMDU3MzouIx8/PDU4NzQ2Oi0BCgoKDQwMGhAMGiwlHyU3NTQ4NCw4LDQ4MjM3MDI3NzcrODg0LCsrNzQ3LDQ4NDEzNDcsMTMrKzA3MDg0KzcsN//AABEIAJ8BPgMBIgACEQEDEQH/xAAYAAEAAwEAAAAAAAAAAAAAAAAAAwQHBv/EACoQAQABAwIEBQQDAAAAAAAAAAABAgMEBRESMVFxExQhQZEyYYGhBgci/8QAFwEBAQEBAAAAAAAAAAAAAAAAAAMEAf/EABsRAQACAgMAAAAAAAAAAAAAAAABAhESAzFB/9oADAMBAAIRAxEAPwDDQAAAAAAAAAAAAAAAAAAAAAAAAAAAAAAAAAAAAAAAAAAAAAAAAAAAAAAAAAAAAAAAAAAAAAAAAAAAAAAAAAAAAAAAAAAAAAAAAAAAAAAAAAAAAAAAAAAABP5W/wCT85FEzjxV4W/SrbeI+N/iUAAAAAAAAAAAAAAAAAAAAAAAAAAAAAAAAAAAAAAALtOpXqNIuaZRTRFm7cpv1Tt6zNNMxTHb/U/KkDmMAA6AAAAAAAAAAAAAAAAAAAAAAAAAAAAAAAAAAAAAAAAAAAAAAAALmm4lvNyIsVXvBrq+mZp3jfpPQ1PTcvS8jwMy1NFU+sTziY6xPugxa6reTarpnaYmGna1cp1z+t67eVhTTm6XVF23cjbbgnaK6Z78+8QtHHtxbR3Cc31vET1LLAEVAAAAAAAAAAAAAAAAAAAAAAAAAAAAAAAAAAAAEuNTxX6I+7us/VrmB/DL+FMcMZU8MRMbTPKefvERH7hxmmZVnCv037lmb1dHrEb7R+TVNSydUyZv5dfFPtHKI7Q0VvWvFj2UrVm14nyFMBnV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 descr="data:image/jpeg;base64,/9j/4AAQSkZJRgABAQAAAQABAAD/2wCEAAkGBwgHBgkIBwgKCgkLFxYPFxgYDScUIRwdIB0eIiAdHx8kKCwsJC8xJx8fLT0tMDU3MzouIx8/PDU4NzQ2Oi0BCgoKDQwMGhAMGiwlHyU3NTQ4NCw4LDQ4MjM3MDI3NzcrODg0LCsrNzQ3LDQ4NDEzNDcsMTMrKzA3MDg0KzcsN//AABEIAJ8BPgMBIgACEQEDEQH/xAAYAAEAAwEAAAAAAAAAAAAAAAAAAwQHBv/EACoQAQABAwIEBQQDAAAAAAAAAAABAgMEBRESMVFxExQhQZEyYYGhBgci/8QAFwEBAQEBAAAAAAAAAAAAAAAAAAMEAf/EABsRAQACAgMAAAAAAAAAAAAAAAABAhESAzFB/9oADAMBAAIRAxEAPwDDQAAAAAAAAAAAAAAAAAAAAAAAAAAAAAAAAAAAAAAAAAAAAAAAAAAAAAAAAAAAAAAAAAAAAAAAAAAAAAAAAAAAAAAAAAAAAAAAAAAAAAAAAAAAAAAAAAAABP5W/wCT85FEzjxV4W/SrbeI+N/iUAAAAAAAAAAAAAAAAAAAAAAAAAAAAAAAAAAAAAAALtOpXqNIuaZRTRFm7cpv1Tt6zNNMxTHb/U/KkDmMAA6AAAAAAAAAAAAAAAAAAAAAAAAAAAAAAAAAAAAAAAAAAAAAAAALmm4lvNyIsVXvBrq+mZp3jfpPQ1PTcvS8jwMy1NFU+sTziY6xPugxa6reTarpnaYmGna1cp1z+t67eVhTTm6XVF23cjbbgnaK6Z78+8QtHHtxbR3Cc31vET1LLAEVAAAAAAAAAAAAAAAAAAAAAAAAAAAAAAAAAAAAEuNTxX6I+7us/VrmB/DL+FMcMZU8MRMbTPKefvERH7hxmmZVnCv037lmb1dHrEb7R+TVNSydUyZv5dfFPtHKI7Q0VvWvFj2UrVm14nyFMBnV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 descr="data:image/jpeg;base64,/9j/4AAQSkZJRgABAQAAAQABAAD/2wCEAAkGBwgHBgkIBwgKCgkLFxYPFxgYDScUIRwdIB0eIiAdHx8kKCwsJC8xJx8fLT0tMDU3MzouIx8/PDU4NzQ2Oi0BCgoKDQwMGhAMGiwlHyU3NTQ4NCw4LDQ4MjM3MDI3NzcrODg0LCsrNzQ3LDQ4NDEzNDcsMTMrKzA3MDg0KzcsN//AABEIAJ8BPgMBIgACEQEDEQH/xAAYAAEAAwEAAAAAAAAAAAAAAAAAAwQHBv/EACoQAQABAwIEBQQDAAAAAAAAAAABAgMEBRESMVFxExQhQZEyYYGhBgci/8QAFwEBAQEBAAAAAAAAAAAAAAAAAAMEAf/EABsRAQACAgMAAAAAAAAAAAAAAAABAhESAzFB/9oADAMBAAIRAxEAPwDDQAAAAAAAAAAAAAAAAAAAAAAAAAAAAAAAAAAAAAAAAAAAAAAAAAAAAAAAAAAAAAAAAAAAAAAAAAAAAAAAAAAAAAAAAAAAAAAAAAAAAAAAAAAAAAAAAAAABP5W/wCT85FEzjxV4W/SrbeI+N/iUAAAAAAAAAAAAAAAAAAAAAAAAAAAAAAAAAAAAAAALtOpXqNIuaZRTRFm7cpv1Tt6zNNMxTHb/U/KkDmMAA6AAAAAAAAAAAAAAAAAAAAAAAAAAAAAAAAAAAAAAAAAAAAAAAALmm4lvNyIsVXvBrq+mZp3jfpPQ1PTcvS8jwMy1NFU+sTziY6xPugxa6reTarpnaYmGna1cp1z+t67eVhTTm6XVF23cjbbgnaK6Z78+8QtHHtxbR3Cc31vET1LLAEVAAAAAAAAAAAAAAAAAAAAAAAAAAAAAAAAAAAAEuNTxX6I+7us/VrmB/DL+FMcMZU8MRMbTPKefvERH7hxmmZVnCv037lmb1dHrEb7R+TVNSydUyZv5dfFPtHKI7Q0VvWvFj2UrVm14nyFMBnV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8" descr="data:image/jpeg;base64,/9j/4AAQSkZJRgABAQAAAQABAAD/2wCEAAkGBwgHBgkIBwgKCgkLFxYPFxgYDScUIRwdIB0eIiAdHx8kKCwsJC8xJx8fLT0tMDU3MzouIx8/PDU4NzQ2Oi0BCgoKDQwMGhAMGiwlHyU3NTQ4NCw4LDQ4MjM3MDI3NzcrODg0LCsrNzQ3LDQ4NDEzNDcsMTMrKzA3MDg0KzcsN//AABEIAJ8BPgMBIgACEQEDEQH/xAAYAAEAAwEAAAAAAAAAAAAAAAAAAwQHBv/EACoQAQABAwIEBQQDAAAAAAAAAAABAgMEBRESMVFxExQhQZEyYYGhBgci/8QAFwEBAQEBAAAAAAAAAAAAAAAAAAMEAf/EABsRAQACAgMAAAAAAAAAAAAAAAABAhESAzFB/9oADAMBAAIRAxEAPwDDQAAAAAAAAAAAAAAAAAAAAAAAAAAAAAAAAAAAAAAAAAAAAAAAAAAAAAAAAAAAAAAAAAAAAAAAAAAAAAAAAAAAAAAAAAAAAAAAAAAAAAAAAAAAAAAAAAAABP5W/wCT85FEzjxV4W/SrbeI+N/iUAAAAAAAAAAAAAAAAAAAAAAAAAAAAAAAAAAAAAAALtOpXqNIuaZRTRFm7cpv1Tt6zNNMxTHb/U/KkDmMAA6AAAAAAAAAAAAAAAAAAAAAAAAAAAAAAAAAAAAAAAAAAAAAAAALmm4lvNyIsVXvBrq+mZp3jfpPQ1PTcvS8jwMy1NFU+sTziY6xPugxa6reTarpnaYmGna1cp1z+t67eVhTTm6XVF23cjbbgnaK6Z78+8QtHHtxbR3Cc31vET1LLAEVAAAAAAAAAAAAAAAAAAAAAAAAAAAAAAAAAAAAEuNTxX6I+7us/VrmB/DL+FMcMZU8MRMbTPKefvERH7hxmmZVnCv037lmb1dHrEb7R+TVNSydUyZv5dfFPtHKI7Q0VvWvFj2UrVm14nyFMBnVAAAAAAAAAAAAAAAAAAAAAAAAAAAAAAAAAAAAAAAAAAAAAAAAAAAAAAAAAAAAAAAAAAAAAAAAAAAAAAAAAAAAAAAAAAAAAAAAAAAAAAAAAAAAAAAAAAAAAAAAAAAAAAAAAAAAAAAAAAAAAAAAAAAAf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60375" y="5661247"/>
            <a:ext cx="6750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</a:t>
            </a:r>
            <a:r>
              <a:rPr lang="en-GB" sz="3200" kern="0" dirty="0">
                <a:solidFill>
                  <a:prstClr val="white"/>
                </a:solidFill>
              </a:rPr>
              <a:t>to the Moon in 1.3 seconds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travel time</a:t>
            </a:r>
            <a:endParaRPr lang="en-GB" dirty="0"/>
          </a:p>
        </p:txBody>
      </p:sp>
      <p:pic>
        <p:nvPicPr>
          <p:cNvPr id="13" name="Picture 2" descr="http://planaltonoticias.com/wp-content/uploads/2013/04/superimagem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67" y="2220252"/>
            <a:ext cx="5859866" cy="329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ars.jpl.nasa.gov/express/newsroom/pressreleases/images/20030717a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104546"/>
            <a:ext cx="7056782" cy="352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467544" y="5661248"/>
            <a:ext cx="67507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</a:t>
            </a:r>
            <a:r>
              <a:rPr lang="en-GB" sz="3200" kern="0" dirty="0">
                <a:solidFill>
                  <a:prstClr val="white"/>
                </a:solidFill>
              </a:rPr>
              <a:t>to the </a:t>
            </a:r>
            <a:r>
              <a:rPr lang="en-GB" sz="3200" kern="0" dirty="0" smtClean="0">
                <a:solidFill>
                  <a:prstClr val="white"/>
                </a:solidFill>
              </a:rPr>
              <a:t>Sun </a:t>
            </a:r>
            <a:r>
              <a:rPr lang="en-GB" sz="3200" kern="0" dirty="0">
                <a:solidFill>
                  <a:prstClr val="white"/>
                </a:solidFill>
              </a:rPr>
              <a:t>in </a:t>
            </a:r>
            <a:r>
              <a:rPr lang="en-GB" sz="3200" kern="0" dirty="0" smtClean="0">
                <a:solidFill>
                  <a:prstClr val="white"/>
                </a:solidFill>
              </a:rPr>
              <a:t>8.3 minutes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2060" name="Picture 12" descr="http://csep10.phys.utk.edu/astr161/lect/solarsys/planet_orbits-sideview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16167"/>
            <a:ext cx="56388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544" y="56612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…across the Solar System in 8.3 hours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2050" name="Picture 2" descr="http://static.guim.co.uk/sys-images/Music/Pix/pictures/2009/8/20/1250786767758/Student-asleep-during-lec-0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202782"/>
            <a:ext cx="43815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702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4" grpId="1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Remaining questions</a:t>
            </a:r>
            <a:endParaRPr lang="en-GB" dirty="0"/>
          </a:p>
        </p:txBody>
      </p:sp>
      <p:pic>
        <p:nvPicPr>
          <p:cNvPr id="5" name="Picture 4" descr="Timeline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5"/>
            <a:ext cx="7344816" cy="5193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 bwMode="auto">
          <a:xfrm>
            <a:off x="5940152" y="3285728"/>
            <a:ext cx="2088232" cy="1447745"/>
          </a:xfrm>
          <a:prstGeom prst="ellipse">
            <a:avLst/>
          </a:prstGeom>
          <a:solidFill>
            <a:srgbClr val="000000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000" kern="0" dirty="0">
                <a:solidFill>
                  <a:schemeClr val="bg1"/>
                </a:solidFill>
              </a:rPr>
              <a:t>What </a:t>
            </a:r>
            <a:r>
              <a:rPr lang="en-GB" sz="2000" kern="0" dirty="0" smtClean="0">
                <a:solidFill>
                  <a:schemeClr val="bg1"/>
                </a:solidFill>
              </a:rPr>
              <a:t>is dark energy?</a:t>
            </a:r>
            <a:endParaRPr lang="en-GB" sz="2000" kern="0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187958" y="3285728"/>
            <a:ext cx="2088232" cy="1447745"/>
          </a:xfrm>
          <a:prstGeom prst="ellipse">
            <a:avLst/>
          </a:prstGeom>
          <a:solidFill>
            <a:srgbClr val="000000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000" kern="0" dirty="0">
                <a:solidFill>
                  <a:schemeClr val="bg1"/>
                </a:solidFill>
              </a:rPr>
              <a:t>What </a:t>
            </a:r>
            <a:r>
              <a:rPr lang="en-GB" sz="2000" kern="0" dirty="0" smtClean="0">
                <a:solidFill>
                  <a:schemeClr val="bg1"/>
                </a:solidFill>
              </a:rPr>
              <a:t>is dark matter?</a:t>
            </a:r>
            <a:endParaRPr lang="en-GB" sz="2000" kern="0" dirty="0">
              <a:solidFill>
                <a:schemeClr val="bg1"/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435763" y="3285728"/>
            <a:ext cx="2088232" cy="1447745"/>
          </a:xfrm>
          <a:prstGeom prst="ellipse">
            <a:avLst/>
          </a:prstGeom>
          <a:solidFill>
            <a:srgbClr val="000000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000" kern="0" dirty="0">
                <a:solidFill>
                  <a:schemeClr val="bg1"/>
                </a:solidFill>
              </a:rPr>
              <a:t>What </a:t>
            </a:r>
            <a:r>
              <a:rPr lang="en-GB" sz="2000" kern="0" dirty="0" smtClean="0">
                <a:solidFill>
                  <a:schemeClr val="bg1"/>
                </a:solidFill>
              </a:rPr>
              <a:t>is inflation?</a:t>
            </a:r>
            <a:endParaRPr lang="en-GB" sz="2000" kern="0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3568" y="3285728"/>
            <a:ext cx="2088232" cy="1447745"/>
          </a:xfrm>
          <a:prstGeom prst="ellipse">
            <a:avLst/>
          </a:prstGeom>
          <a:solidFill>
            <a:srgbClr val="000000">
              <a:alpha val="89804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GB" sz="2000" kern="0" dirty="0">
                <a:solidFill>
                  <a:schemeClr val="bg1"/>
                </a:solidFill>
              </a:rPr>
              <a:t>What </a:t>
            </a:r>
            <a:r>
              <a:rPr lang="en-GB" sz="2000" kern="0" dirty="0" smtClean="0">
                <a:solidFill>
                  <a:schemeClr val="bg1"/>
                </a:solidFill>
              </a:rPr>
              <a:t>caused the </a:t>
            </a:r>
            <a:r>
              <a:rPr lang="en-GB" sz="2000" kern="0" dirty="0">
                <a:solidFill>
                  <a:schemeClr val="bg1"/>
                </a:solidFill>
              </a:rPr>
              <a:t>Big Bang?</a:t>
            </a:r>
          </a:p>
        </p:txBody>
      </p:sp>
    </p:spTree>
    <p:extLst>
      <p:ext uri="{BB962C8B-B14F-4D97-AF65-F5344CB8AC3E}">
        <p14:creationId xmlns:p14="http://schemas.microsoft.com/office/powerpoint/2010/main" val="35910287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Light travels…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travel time</a:t>
            </a:r>
            <a:endParaRPr lang="en-GB" dirty="0"/>
          </a:p>
        </p:txBody>
      </p:sp>
      <p:pic>
        <p:nvPicPr>
          <p:cNvPr id="2060" name="Picture 12" descr="http://csep10.phys.utk.edu/astr161/lect/solarsys/planet_orbits-sidevi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16167"/>
            <a:ext cx="563880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67544" y="56612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…across the Solar System in 8.3 hours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4098" name="Picture 2" descr="File:Alpha, Beta and Proxima Centau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168" y="2329194"/>
            <a:ext cx="4595664" cy="3079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67544" y="5661248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the nearest star in 4.24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4" y="566124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the centre of the Galaxy in 30,000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4104" name="Picture 8" descr="http://s3.amazonaws.com/rapgenius/1335212098_Andromeda_Galaxy_(with_h-alph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18298"/>
            <a:ext cx="5328592" cy="3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7544" y="5661248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the Andromeda Galaxy in 2.5 million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72209" y="2168950"/>
            <a:ext cx="3399583" cy="3399583"/>
            <a:chOff x="2872208" y="2168950"/>
            <a:chExt cx="3399583" cy="3399583"/>
          </a:xfrm>
        </p:grpSpPr>
        <p:pic>
          <p:nvPicPr>
            <p:cNvPr id="4102" name="Picture 6" descr="http://img.bhs4.com/bc/d/bcd986e3336449cb2ee04697c61fa2c9517469bb_large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208" y="2168950"/>
              <a:ext cx="3399583" cy="3399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/>
            <p:cNvCxnSpPr/>
            <p:nvPr/>
          </p:nvCxnSpPr>
          <p:spPr bwMode="auto">
            <a:xfrm flipH="1">
              <a:off x="4427984" y="3868741"/>
              <a:ext cx="144016" cy="78439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106" name="Picture 10" descr="http://i.telegraph.co.uk/multimedia/archive/02457/Neanderthal_Man_2457005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528" y="4416068"/>
            <a:ext cx="3854944" cy="240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nps.org.au/__data/assets/image/0005/68738/MT_Spring_04-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69625"/>
            <a:ext cx="463867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telegraph.co.uk/news/files/2010/01/school-childre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114799"/>
            <a:ext cx="4381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30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5" grpId="1"/>
      <p:bldP spid="18" grpId="1"/>
      <p:bldP spid="18" grpId="2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Light travel time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Light travels…</a:t>
            </a:r>
          </a:p>
        </p:txBody>
      </p:sp>
      <p:pic>
        <p:nvPicPr>
          <p:cNvPr id="6" name="Picture 8" descr="http://s3.amazonaws.com/rapgenius/1335212098_Andromeda_Galaxy_(with_h-alpha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16800"/>
            <a:ext cx="5328592" cy="350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7544" y="5652531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the Andromeda Galaxy in 2.5 million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5652534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the </a:t>
            </a:r>
            <a:r>
              <a:rPr lang="en-GB" sz="3200" kern="0" dirty="0" err="1" smtClean="0">
                <a:solidFill>
                  <a:prstClr val="white"/>
                </a:solidFill>
              </a:rPr>
              <a:t>Fornax</a:t>
            </a:r>
            <a:r>
              <a:rPr lang="en-GB" sz="3200" kern="0" dirty="0" smtClean="0">
                <a:solidFill>
                  <a:prstClr val="white"/>
                </a:solidFill>
              </a:rPr>
              <a:t> Cluster in 65 million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3078" name="Picture 6" descr="File:Wide-field view of the Fornax Galaxy Clus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49" y="2153042"/>
            <a:ext cx="3524902" cy="352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kurzweilai.net/images/jurassic_par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3573821"/>
            <a:ext cx="43910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65283" y="2448329"/>
            <a:ext cx="5813434" cy="2934328"/>
            <a:chOff x="2791014" y="3019307"/>
            <a:chExt cx="5813434" cy="2934328"/>
          </a:xfrm>
        </p:grpSpPr>
        <p:pic>
          <p:nvPicPr>
            <p:cNvPr id="3086" name="Picture 14" descr="http://upload.wikimedia.org/wikipedia/commons/1/1b/Quasar_3C_27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014" y="3019307"/>
              <a:ext cx="2344707" cy="293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File:3C273 Chandr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297" y="3019307"/>
              <a:ext cx="3452151" cy="293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tangle 17"/>
          <p:cNvSpPr/>
          <p:nvPr/>
        </p:nvSpPr>
        <p:spPr>
          <a:xfrm>
            <a:off x="467544" y="5652533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a nearby “quasar” in 2 billion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3084" name="Picture 12" descr="http://p2alm.files.wordpress.com/2012/06/single-cell.jpg?w=45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59" y="4581128"/>
            <a:ext cx="4054683" cy="2276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nasa.gov/images/content/706977main_distance-record-67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7839" r="4794" b="20835"/>
          <a:stretch/>
        </p:blipFill>
        <p:spPr bwMode="auto">
          <a:xfrm>
            <a:off x="2863242" y="2242140"/>
            <a:ext cx="3508958" cy="34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67544" y="5652532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sz="3200" kern="0" dirty="0" smtClean="0">
                <a:solidFill>
                  <a:prstClr val="white"/>
                </a:solidFill>
              </a:rPr>
              <a:t>…to most distant galaxies in 13 billion years</a:t>
            </a:r>
            <a:endParaRPr lang="en-GB" sz="3200" kern="0" dirty="0">
              <a:solidFill>
                <a:prstClr val="white"/>
              </a:solidFill>
            </a:endParaRPr>
          </a:p>
        </p:txBody>
      </p:sp>
      <p:pic>
        <p:nvPicPr>
          <p:cNvPr id="3092" name="Picture 20" descr="http://apod.nasa.gov/apod/image/earlyuni_imax_big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550" y="4201980"/>
            <a:ext cx="3524900" cy="26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File:Homo habilis-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47" y="3509911"/>
            <a:ext cx="2772307" cy="33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1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8" grpId="0"/>
      <p:bldP spid="18" grpId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Expanding Universe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8" y="1790700"/>
            <a:ext cx="4652962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1790700"/>
            <a:ext cx="3130550" cy="395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95405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Hubble’s Law</a:t>
            </a:r>
            <a:endParaRPr lang="en-GB" dirty="0"/>
          </a:p>
        </p:txBody>
      </p:sp>
      <p:pic>
        <p:nvPicPr>
          <p:cNvPr id="4" name="Picture 18" descr="http://www.nasa.gov/images/content/706977main_distance-record-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7839" r="4794" b="20835"/>
          <a:stretch/>
        </p:blipFill>
        <p:spPr bwMode="auto">
          <a:xfrm>
            <a:off x="6084168" y="1830015"/>
            <a:ext cx="257332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upload.wikimedia.org/wikipedia/commons/1/1b/Quasar_3C_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91" y="1830015"/>
            <a:ext cx="20136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Wide-field view of the Fornax Galaxy Clu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7" y="1830015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7051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Fornax</a:t>
            </a:r>
            <a:r>
              <a:rPr lang="en-GB" sz="2400" dirty="0" smtClean="0">
                <a:solidFill>
                  <a:schemeClr val="bg1"/>
                </a:solidFill>
              </a:rPr>
              <a:t> Cluster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624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3C 273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832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Distant Galaxy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051" y="4637266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65 million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612" y="4637266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 billion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192" y="4637266"/>
            <a:ext cx="27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13.4 billion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051" y="5089529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1400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736" y="5089529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54,000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6832" y="5089529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690,000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051" y="5521577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0.005 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6176" y="5521577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0.18 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6832" y="5521577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2.2 c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upload.wikimedia.org/wikipedia/commons/thumb/0/08/Simple_icon_time.svg/120px-Simple_icon_tim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3" y="4653136"/>
            <a:ext cx="505691" cy="4045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1117051" y="6021288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1.004 x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8612" y="6021288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1.158 x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3192" y="6021288"/>
            <a:ext cx="27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12 x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http://www.corebpm.com/wp-content/uploads/2011/06/expand-icon-b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3"/>
          <a:stretch/>
        </p:blipFill>
        <p:spPr bwMode="auto">
          <a:xfrm>
            <a:off x="362447" y="6094760"/>
            <a:ext cx="465137" cy="43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cons.iconarchive.com/icons/visualpharm/icons8-metro-style/512/Measurement-Units-Speed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" y="5226570"/>
            <a:ext cx="593502" cy="5935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9950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Hubble’s Law</a:t>
            </a:r>
            <a:endParaRPr lang="en-GB" dirty="0"/>
          </a:p>
        </p:txBody>
      </p:sp>
      <p:pic>
        <p:nvPicPr>
          <p:cNvPr id="4" name="Picture 18" descr="http://www.nasa.gov/images/content/706977main_distance-record-67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t="7839" r="4794" b="20835"/>
          <a:stretch/>
        </p:blipFill>
        <p:spPr bwMode="auto">
          <a:xfrm>
            <a:off x="6084168" y="1830015"/>
            <a:ext cx="2573321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http://upload.wikimedia.org/wikipedia/commons/1/1b/Quasar_3C_2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791" y="1830015"/>
            <a:ext cx="201363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File:Wide-field view of the Fornax Galaxy Clust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47" y="1830015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7051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bg1"/>
                </a:solidFill>
              </a:rPr>
              <a:t>Fornax</a:t>
            </a:r>
            <a:r>
              <a:rPr lang="en-GB" sz="2400" dirty="0" smtClean="0">
                <a:solidFill>
                  <a:schemeClr val="bg1"/>
                </a:solidFill>
              </a:rPr>
              <a:t> Cluster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2624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3C 273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6832" y="1296342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Distant Galaxy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051" y="4637266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65 million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18612" y="4637266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 billion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93192" y="4637266"/>
            <a:ext cx="27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13.4 billion years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7051" y="5589240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1400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6736" y="5589240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54,000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6832" y="5589240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690,000 km/s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7051" y="6021288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0.005 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36176" y="6021288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0.18 c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6832" y="6021288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2.2 c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upload.wikimedia.org/wikipedia/commons/thumb/0/08/Simple_icon_time.svg/120px-Simple_icon_time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93" y="4653136"/>
            <a:ext cx="505691" cy="404553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6" name="TextBox 25"/>
          <p:cNvSpPr txBox="1"/>
          <p:nvPr/>
        </p:nvSpPr>
        <p:spPr>
          <a:xfrm>
            <a:off x="1117051" y="5084284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1.004 x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18612" y="5084284"/>
            <a:ext cx="2447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1.158 x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93192" y="5084284"/>
            <a:ext cx="2755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12 x</a:t>
            </a: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10246" name="Picture 6" descr="http://www.corebpm.com/wp-content/uploads/2011/06/expand-icon-big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53"/>
          <a:stretch/>
        </p:blipFill>
        <p:spPr bwMode="auto">
          <a:xfrm>
            <a:off x="362447" y="5157756"/>
            <a:ext cx="465137" cy="43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icons.iconarchive.com/icons/visualpharm/icons8-metro-style/512/Measurement-Units-Speed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2" y="5726281"/>
            <a:ext cx="593502" cy="59350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048874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Expanding Universe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1400" y="1912938"/>
            <a:ext cx="70612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8263" y="1905000"/>
            <a:ext cx="3971925" cy="3960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24194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2235</TotalTime>
  <Words>509</Words>
  <Application>Microsoft Office PowerPoint</Application>
  <PresentationFormat>On-screen Show (4:3)</PresentationFormat>
  <Paragraphs>174</Paragraphs>
  <Slides>30</Slides>
  <Notes>19</Notes>
  <HiddenSlides>5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Default Design</vt:lpstr>
      <vt:lpstr>The Universe: where does it end?</vt:lpstr>
      <vt:lpstr>The speed of light</vt:lpstr>
      <vt:lpstr>Light travel time</vt:lpstr>
      <vt:lpstr>Light travel time</vt:lpstr>
      <vt:lpstr>Light travel time</vt:lpstr>
      <vt:lpstr>Expanding Universe</vt:lpstr>
      <vt:lpstr>Hubble’s Law</vt:lpstr>
      <vt:lpstr>Hubble’s Law</vt:lpstr>
      <vt:lpstr>The Expanding Universe</vt:lpstr>
      <vt:lpstr>The Expanding Universe</vt:lpstr>
      <vt:lpstr>The Expanding Universe</vt:lpstr>
      <vt:lpstr>The Expanding Universe</vt:lpstr>
      <vt:lpstr>The Expanding Universe</vt:lpstr>
      <vt:lpstr>Steady State vs Big Bang</vt:lpstr>
      <vt:lpstr>The nail in the coffin</vt:lpstr>
      <vt:lpstr>The nail in the coffin</vt:lpstr>
      <vt:lpstr>The cosmic horizon</vt:lpstr>
      <vt:lpstr>Fate of the Universe</vt:lpstr>
      <vt:lpstr>Universal composition (1800)</vt:lpstr>
      <vt:lpstr>Universal composition (1950)</vt:lpstr>
      <vt:lpstr>Universal composition (1960)</vt:lpstr>
      <vt:lpstr>Cosmic Microwave Background</vt:lpstr>
      <vt:lpstr>Universal composition (now)</vt:lpstr>
      <vt:lpstr>Geometry of Space</vt:lpstr>
      <vt:lpstr>The Geometry of Space</vt:lpstr>
      <vt:lpstr>The Horizon Problem</vt:lpstr>
      <vt:lpstr>The Horizon Problem</vt:lpstr>
      <vt:lpstr>Inflation: the solution</vt:lpstr>
      <vt:lpstr>Fate of the Universe</vt:lpstr>
      <vt:lpstr>Remaining questions</vt:lpstr>
    </vt:vector>
  </TitlesOfParts>
  <Company>Cardiff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Universe: where does it end?</dc:title>
  <dc:creator>chris</dc:creator>
  <cp:lastModifiedBy>chris</cp:lastModifiedBy>
  <cp:revision>45</cp:revision>
  <dcterms:created xsi:type="dcterms:W3CDTF">2013-09-10T21:34:35Z</dcterms:created>
  <dcterms:modified xsi:type="dcterms:W3CDTF">2013-11-11T14:04:10Z</dcterms:modified>
</cp:coreProperties>
</file>